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1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5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4AE7-84DE-8141-A5A8-DF55A03D2B41}" type="datetimeFigureOut">
              <a:rPr lang="en-US" smtClean="0"/>
              <a:t>8/7/12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8868-B3AE-6D4E-BA54-3D4CA8B3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Peace with Problems (1945-1960</a:t>
            </a:r>
            <a:r>
              <a:rPr lang="en-US" dirty="0" smtClean="0">
                <a:ea typeface="+mj-ea"/>
              </a:rPr>
              <a:t>): Part 2 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US History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203460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953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1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McCarthyism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Accusing people of being disloyal or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    communist without evidence!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Rosenberg case (1950)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executed for giving atomic bomb secrets to USSR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McCarran-Walter Act of 1952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restricted immigration from communist countries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1954: McCarthy kicked out of Senate (after he tried to accuse the military of communism)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Red Scare ended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0"/>
            <a:ext cx="2670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4953000"/>
            <a:ext cx="1314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72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67338"/>
            <a:ext cx="14954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6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Alliances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NATO</a:t>
            </a:r>
          </a:p>
        </p:txBody>
      </p:sp>
      <p:sp>
        <p:nvSpPr>
          <p:cNvPr id="922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Western European countries </a:t>
            </a:r>
          </a:p>
          <a:p>
            <a:pPr eaLnBrk="1" hangingPunct="1"/>
            <a:r>
              <a:rPr lang="en-US">
                <a:latin typeface="Calibri" charset="0"/>
              </a:rPr>
              <a:t>Defend against USSR </a:t>
            </a:r>
          </a:p>
        </p:txBody>
      </p:sp>
      <p:sp>
        <p:nvSpPr>
          <p:cNvPr id="9221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Warsaw Pact</a:t>
            </a:r>
          </a:p>
        </p:txBody>
      </p:sp>
      <p:sp>
        <p:nvSpPr>
          <p:cNvPr id="9222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USSR &amp; 7 satellite countries 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024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48006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228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914400" y="5867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u="sng">
                <a:latin typeface="Calibri" charset="0"/>
              </a:rPr>
              <a:t>NOTE: </a:t>
            </a:r>
            <a:r>
              <a:rPr lang="en-US" sz="2400">
                <a:latin typeface="Calibri" charset="0"/>
              </a:rPr>
              <a:t>This is the 1</a:t>
            </a:r>
            <a:r>
              <a:rPr lang="en-US" sz="2400" baseline="30000">
                <a:latin typeface="Calibri" charset="0"/>
              </a:rPr>
              <a:t>st</a:t>
            </a:r>
            <a:r>
              <a:rPr lang="en-US" sz="2400">
                <a:latin typeface="Calibri" charset="0"/>
              </a:rPr>
              <a:t> time since the Monroe Doctrine that    </a:t>
            </a:r>
          </a:p>
          <a:p>
            <a:pPr eaLnBrk="1" hangingPunct="1"/>
            <a:r>
              <a:rPr lang="en-US" sz="2400">
                <a:latin typeface="Calibri" charset="0"/>
              </a:rPr>
              <a:t>              the US gets involved with Europe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business </a:t>
            </a:r>
          </a:p>
        </p:txBody>
      </p:sp>
    </p:spTree>
    <p:extLst>
      <p:ext uri="{BB962C8B-B14F-4D97-AF65-F5344CB8AC3E}">
        <p14:creationId xmlns:p14="http://schemas.microsoft.com/office/powerpoint/2010/main" val="72722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We Want to be Better at Everything!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ARMS RACE</a:t>
            </a:r>
          </a:p>
          <a:p>
            <a:pPr lvl="1" eaLnBrk="1" hangingPunct="1"/>
            <a:r>
              <a:rPr lang="en-US">
                <a:latin typeface="Calibri" charset="0"/>
              </a:rPr>
              <a:t>US made atomic bomb</a:t>
            </a:r>
          </a:p>
          <a:p>
            <a:pPr lvl="1" eaLnBrk="1" hangingPunct="1"/>
            <a:r>
              <a:rPr lang="en-US">
                <a:latin typeface="Calibri" charset="0"/>
              </a:rPr>
              <a:t>USSR copies  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SPACE RACE</a:t>
            </a:r>
          </a:p>
          <a:p>
            <a:pPr lvl="1" eaLnBrk="1" hangingPunct="1"/>
            <a:r>
              <a:rPr lang="en-US">
                <a:latin typeface="Calibri" charset="0"/>
              </a:rPr>
              <a:t>Sputnik (USSR starts exploring space)</a:t>
            </a:r>
          </a:p>
          <a:p>
            <a:pPr lvl="1" eaLnBrk="1" hangingPunct="1"/>
            <a:r>
              <a:rPr lang="en-US">
                <a:latin typeface="Calibri" charset="0"/>
              </a:rPr>
              <a:t>NASA (US copies)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25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0825"/>
            <a:ext cx="1981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08563"/>
            <a:ext cx="26574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8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European Union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Western Europe: economic cooperation</a:t>
            </a:r>
          </a:p>
          <a:p>
            <a:pPr lvl="1" eaLnBrk="1" hangingPunct="1"/>
            <a:r>
              <a:rPr lang="en-US">
                <a:latin typeface="Calibri" charset="0"/>
              </a:rPr>
              <a:t>NO tariffs (import taxes) between countries</a:t>
            </a:r>
          </a:p>
          <a:p>
            <a:pPr lvl="2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free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trade (don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pay extra)   </a:t>
            </a:r>
          </a:p>
          <a:p>
            <a:pPr lvl="2" eaLnBrk="1" hangingPunct="1"/>
            <a:endParaRPr lang="en-US">
              <a:latin typeface="Calibri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4000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0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China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Civil War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US likes Japan now NOT China </a:t>
            </a:r>
          </a:p>
          <a:p>
            <a:pPr lvl="1" eaLnBrk="1" hangingPunct="1"/>
            <a:r>
              <a:rPr lang="en-US">
                <a:latin typeface="Calibri" charset="0"/>
              </a:rPr>
              <a:t>Japan: democracy</a:t>
            </a:r>
          </a:p>
          <a:p>
            <a:pPr lvl="1" eaLnBrk="1" hangingPunct="1"/>
            <a:r>
              <a:rPr lang="en-US">
                <a:latin typeface="Calibri" charset="0"/>
              </a:rPr>
              <a:t>China: communism</a:t>
            </a:r>
          </a:p>
          <a:p>
            <a:pPr eaLnBrk="1" hangingPunct="1"/>
            <a:r>
              <a:rPr lang="en-US">
                <a:latin typeface="Calibri" charset="0"/>
              </a:rPr>
              <a:t>China: civil war (1930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s) </a:t>
            </a:r>
          </a:p>
          <a:p>
            <a:pPr lvl="1" eaLnBrk="1" hangingPunct="1"/>
            <a:r>
              <a:rPr lang="en-US">
                <a:latin typeface="Calibri" charset="0"/>
              </a:rPr>
              <a:t>1949: Mao Zedong &amp; communists take over the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 &amp;</a:t>
            </a:r>
            <a:r>
              <a:rPr lang="en-US">
                <a:latin typeface="Calibri" charset="0"/>
                <a:sym typeface="Wingdings" charset="0"/>
              </a:rPr>
              <a:t> rename China: PRC</a:t>
            </a:r>
          </a:p>
          <a:p>
            <a:pPr lvl="1" eaLnBrk="1" hangingPunct="1"/>
            <a:r>
              <a:rPr lang="en-US">
                <a:latin typeface="Calibri" charset="0"/>
                <a:sym typeface="Wingdings" charset="0"/>
              </a:rPr>
              <a:t>Chiang Kai-shek &amp; nationalists ran away to Taiwan </a:t>
            </a:r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22375"/>
            <a:ext cx="3200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08600"/>
            <a:ext cx="2185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4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Korean Civil War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North Korea: communism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South Korea: democracy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US fights with South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Truman fires General MacArthur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President is the commander in chief (leader of the military)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Eisenhower elected: ends war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 one wins &amp; border stays at the 38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parallel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</a:rPr>
              <a:t>Important: </a:t>
            </a:r>
            <a:r>
              <a:rPr lang="en-US" dirty="0" smtClean="0">
                <a:ea typeface="+mn-ea"/>
              </a:rPr>
              <a:t>US proves they will use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    military force to contain communism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19200"/>
            <a:ext cx="2771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967288"/>
            <a:ext cx="24765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78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North &amp; South Korea Today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31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6764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3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Looking for Communists in the USA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373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>
                <a:latin typeface="Calibri" charset="0"/>
              </a:rPr>
              <a:t>HUAC </a:t>
            </a:r>
            <a:r>
              <a:rPr lang="en-US" sz="2400">
                <a:latin typeface="Calibri" charset="0"/>
              </a:rPr>
              <a:t>(House Un-American Activities Committee)</a:t>
            </a:r>
          </a:p>
          <a:p>
            <a:pPr lvl="1" eaLnBrk="1" hangingPunct="1"/>
            <a:r>
              <a:rPr lang="en-US">
                <a:latin typeface="Calibri" charset="0"/>
              </a:rPr>
              <a:t>J. Edgar Hoover (FBI director)</a:t>
            </a:r>
          </a:p>
          <a:p>
            <a:pPr eaLnBrk="1" hangingPunct="1"/>
            <a:r>
              <a:rPr lang="en-US">
                <a:latin typeface="Calibri" charset="0"/>
              </a:rPr>
              <a:t>Smith Act </a:t>
            </a:r>
          </a:p>
          <a:p>
            <a:pPr lvl="1" eaLnBrk="1" hangingPunct="1"/>
            <a:r>
              <a:rPr lang="en-US">
                <a:latin typeface="Calibri" charset="0"/>
              </a:rPr>
              <a:t>Makes it illegal to support taking over the government or talking to people that think like that</a:t>
            </a:r>
          </a:p>
          <a:p>
            <a:pPr eaLnBrk="1" hangingPunct="1"/>
            <a:r>
              <a:rPr lang="en-US">
                <a:latin typeface="Calibri" charset="0"/>
              </a:rPr>
              <a:t>Loyalty Review Board</a:t>
            </a:r>
          </a:p>
          <a:p>
            <a:pPr lvl="1" eaLnBrk="1" hangingPunct="1"/>
            <a:r>
              <a:rPr lang="en-US">
                <a:latin typeface="Calibri" charset="0"/>
              </a:rPr>
              <a:t>Truman fired gov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employees </a:t>
            </a:r>
          </a:p>
          <a:p>
            <a:pPr lvl="1" eaLnBrk="1" hangingPunct="1"/>
            <a:r>
              <a:rPr lang="en-US">
                <a:latin typeface="Calibri" charset="0"/>
              </a:rPr>
              <a:t>Alger Hiss accused of spying </a:t>
            </a:r>
          </a:p>
          <a:p>
            <a:pPr lvl="2" eaLnBrk="1" hangingPunct="1"/>
            <a:r>
              <a:rPr lang="en-US">
                <a:latin typeface="Calibri" charset="0"/>
              </a:rPr>
              <a:t>FDR adviser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7224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524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6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12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7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Peace with Problems (1945-1960): Part 2  Week 2-6</vt:lpstr>
      <vt:lpstr>Alliances</vt:lpstr>
      <vt:lpstr>We Want to be Better at Everything!</vt:lpstr>
      <vt:lpstr>European Union </vt:lpstr>
      <vt:lpstr>China’s Civil War </vt:lpstr>
      <vt:lpstr>Korean Civil War </vt:lpstr>
      <vt:lpstr>North &amp; South Korea Today </vt:lpstr>
      <vt:lpstr>Looking for Communists in the USA</vt:lpstr>
      <vt:lpstr>PowerPoint Presentation</vt:lpstr>
      <vt:lpstr>PowerPoint Presentation</vt:lpstr>
      <vt:lpstr>McCarthyism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 with Problems (1945-1960): Part 2  Week 2-6</dc:title>
  <dc:creator>Lindsay Lyons</dc:creator>
  <cp:lastModifiedBy>Lindsay Lyons</cp:lastModifiedBy>
  <cp:revision>1</cp:revision>
  <dcterms:created xsi:type="dcterms:W3CDTF">2012-08-07T19:35:53Z</dcterms:created>
  <dcterms:modified xsi:type="dcterms:W3CDTF">2012-08-07T19:44:03Z</dcterms:modified>
</cp:coreProperties>
</file>