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7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2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80B2-894D-6447-8E16-D0CAF13693C6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A14D-E27B-D247-9937-4C3E8060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World </a:t>
            </a:r>
            <a:r>
              <a:rPr lang="en-US">
                <a:latin typeface="Calibri" charset="0"/>
              </a:rPr>
              <a:t>War </a:t>
            </a:r>
            <a:r>
              <a:rPr lang="en-US" smtClean="0">
                <a:latin typeface="Calibri" charset="0"/>
              </a:rPr>
              <a:t>II: Part 2 </a:t>
            </a: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Week 2-5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US History 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285594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Nationalism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>
                <a:latin typeface="Calibri" charset="0"/>
              </a:rPr>
              <a:t>Consumer Rationing  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</a:rPr>
              <a:t>WHY? </a:t>
            </a:r>
          </a:p>
          <a:p>
            <a:pPr lvl="2">
              <a:lnSpc>
                <a:spcPct val="80000"/>
              </a:lnSpc>
            </a:pPr>
            <a:r>
              <a:rPr lang="en-US" sz="2200">
                <a:latin typeface="Calibri" charset="0"/>
              </a:rPr>
              <a:t>Make sure the military had enough materials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</a:rPr>
              <a:t>Gas, meat…</a:t>
            </a:r>
          </a:p>
          <a:p>
            <a:pPr lvl="1">
              <a:lnSpc>
                <a:spcPct val="80000"/>
              </a:lnSpc>
            </a:pPr>
            <a:r>
              <a:rPr lang="ja-JP" altLang="en-US" sz="2600">
                <a:latin typeface="Calibri" charset="0"/>
              </a:rPr>
              <a:t>“</a:t>
            </a:r>
            <a:r>
              <a:rPr lang="en-US" sz="2600">
                <a:latin typeface="Calibri" charset="0"/>
              </a:rPr>
              <a:t>Victory gardens</a:t>
            </a:r>
            <a:r>
              <a:rPr lang="ja-JP" altLang="en-US" sz="2600">
                <a:latin typeface="Calibri" charset="0"/>
              </a:rPr>
              <a:t>”</a:t>
            </a:r>
            <a:endParaRPr lang="en-US" sz="2600">
              <a:latin typeface="Calibri" charset="0"/>
            </a:endParaRPr>
          </a:p>
          <a:p>
            <a:pPr lvl="1">
              <a:lnSpc>
                <a:spcPct val="80000"/>
              </a:lnSpc>
            </a:pPr>
            <a:endParaRPr lang="en-US" sz="260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3000">
                <a:latin typeface="Calibri" charset="0"/>
              </a:rPr>
              <a:t>Economy during World War II 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</a:rPr>
              <a:t>Government control</a:t>
            </a:r>
          </a:p>
          <a:p>
            <a:pPr lvl="2">
              <a:lnSpc>
                <a:spcPct val="80000"/>
              </a:lnSpc>
            </a:pPr>
            <a:r>
              <a:rPr lang="en-US" sz="2200">
                <a:latin typeface="Calibri" charset="0"/>
              </a:rPr>
              <a:t>Told factories what to produce 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</a:rPr>
              <a:t>More war goods produced </a:t>
            </a:r>
            <a:r>
              <a:rPr lang="en-US" sz="2600">
                <a:latin typeface="Calibri" charset="0"/>
                <a:sym typeface="Wingdings" charset="0"/>
              </a:rPr>
              <a:t> </a:t>
            </a:r>
            <a:r>
              <a:rPr lang="en-US" sz="2600">
                <a:latin typeface="Calibri" charset="0"/>
              </a:rPr>
              <a:t>economy better</a:t>
            </a:r>
          </a:p>
          <a:p>
            <a:pPr lvl="1">
              <a:lnSpc>
                <a:spcPct val="80000"/>
              </a:lnSpc>
            </a:pPr>
            <a:r>
              <a:rPr lang="en-US" sz="2600">
                <a:latin typeface="Calibri" charset="0"/>
              </a:rPr>
              <a:t>Lots of debt though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0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Women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Some joined military</a:t>
            </a:r>
          </a:p>
          <a:p>
            <a:r>
              <a:rPr lang="en-US">
                <a:latin typeface="Calibri" charset="0"/>
              </a:rPr>
              <a:t>Some worked in factories making war goods </a:t>
            </a:r>
          </a:p>
          <a:p>
            <a:pPr lvl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Rosie the Riveter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</a:t>
            </a:r>
          </a:p>
          <a:p>
            <a:pPr lvl="1"/>
            <a:r>
              <a:rPr lang="en-US">
                <a:latin typeface="Calibri" charset="0"/>
              </a:rPr>
              <a:t>For some, this lasted past WWII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4825"/>
            <a:ext cx="2667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0175"/>
            <a:ext cx="35877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0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African Americans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Some fought in the military </a:t>
            </a:r>
          </a:p>
          <a:p>
            <a:pPr lvl="1"/>
            <a:r>
              <a:rPr lang="en-US">
                <a:latin typeface="Calibri" charset="0"/>
              </a:rPr>
              <a:t>Segregated units</a:t>
            </a:r>
          </a:p>
          <a:p>
            <a:r>
              <a:rPr lang="en-US">
                <a:latin typeface="Calibri" charset="0"/>
              </a:rPr>
              <a:t>Still moving North</a:t>
            </a:r>
          </a:p>
          <a:p>
            <a:pPr lvl="1"/>
            <a:r>
              <a:rPr lang="en-US">
                <a:latin typeface="Calibri" charset="0"/>
              </a:rPr>
              <a:t>Still discrimination</a:t>
            </a:r>
          </a:p>
          <a:p>
            <a:pPr lvl="1"/>
            <a:r>
              <a:rPr lang="en-US">
                <a:latin typeface="Calibri" charset="0"/>
              </a:rPr>
              <a:t>Race riots (Detroit &amp; NYC, 1943) </a:t>
            </a:r>
          </a:p>
          <a:p>
            <a:r>
              <a:rPr lang="en-US">
                <a:latin typeface="Calibri" charset="0"/>
              </a:rPr>
              <a:t>Some worked in factories </a:t>
            </a:r>
          </a:p>
          <a:p>
            <a:pPr lvl="1"/>
            <a:r>
              <a:rPr lang="en-US">
                <a:latin typeface="Calibri" charset="0"/>
              </a:rPr>
              <a:t>More money = more voting power 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2004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724400"/>
            <a:ext cx="2806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1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Japanese Americans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Lived on the west coast </a:t>
            </a:r>
          </a:p>
          <a:p>
            <a:r>
              <a:rPr lang="en-US">
                <a:latin typeface="Calibri" charset="0"/>
              </a:rPr>
              <a:t>WRA (Wartime Relocation Authority) </a:t>
            </a:r>
          </a:p>
          <a:p>
            <a:pPr lvl="1"/>
            <a:r>
              <a:rPr lang="en-US">
                <a:latin typeface="Calibri" charset="0"/>
              </a:rPr>
              <a:t>100,000 Japanese-Americans were moved to camps </a:t>
            </a:r>
          </a:p>
          <a:p>
            <a:pPr lvl="1"/>
            <a:r>
              <a:rPr lang="en-US" i="1">
                <a:latin typeface="Calibri" charset="0"/>
              </a:rPr>
              <a:t>Korematsu v. US</a:t>
            </a:r>
            <a:r>
              <a:rPr lang="en-US">
                <a:latin typeface="Calibri" charset="0"/>
              </a:rPr>
              <a:t>: okay to put American citizens in camps because it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a </a:t>
            </a:r>
            <a:r>
              <a:rPr lang="en-US" b="1">
                <a:latin typeface="Calibri" charset="0"/>
              </a:rPr>
              <a:t>wartime emergency</a:t>
            </a:r>
          </a:p>
          <a:p>
            <a:r>
              <a:rPr lang="en-US">
                <a:latin typeface="Calibri" charset="0"/>
              </a:rPr>
              <a:t>Japanese-Americans fought in US military </a:t>
            </a:r>
          </a:p>
          <a:p>
            <a:pPr lvl="1"/>
            <a:r>
              <a:rPr lang="en-US">
                <a:latin typeface="Calibri" charset="0"/>
              </a:rPr>
              <a:t>Medals for bravery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533400"/>
            <a:ext cx="2168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59325"/>
            <a:ext cx="2667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94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After the War…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War ends &amp; factories stop making war goods</a:t>
            </a:r>
          </a:p>
          <a:p>
            <a:pPr lvl="1"/>
            <a:r>
              <a:rPr lang="en-US">
                <a:latin typeface="Calibri" charset="0"/>
              </a:rPr>
              <a:t>Make more civilian goods </a:t>
            </a:r>
          </a:p>
          <a:p>
            <a:r>
              <a:rPr lang="en-US">
                <a:latin typeface="Calibri" charset="0"/>
              </a:rPr>
              <a:t>GI Bill </a:t>
            </a:r>
          </a:p>
          <a:p>
            <a:pPr lvl="1"/>
            <a:r>
              <a:rPr lang="en-US">
                <a:latin typeface="Calibri" charset="0"/>
              </a:rPr>
              <a:t>More war veterans go to college!</a:t>
            </a:r>
          </a:p>
          <a:p>
            <a:r>
              <a:rPr lang="en-US">
                <a:latin typeface="Calibri" charset="0"/>
              </a:rPr>
              <a:t>Taft-Hartley Act</a:t>
            </a:r>
          </a:p>
          <a:p>
            <a:pPr lvl="1"/>
            <a:r>
              <a:rPr lang="en-US">
                <a:latin typeface="Calibri" charset="0"/>
              </a:rPr>
              <a:t>Lowers power of labor unions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4384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0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Truman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Creates</a:t>
            </a:r>
          </a:p>
          <a:p>
            <a:pPr lvl="1"/>
            <a:r>
              <a:rPr lang="en-US">
                <a:latin typeface="Calibri" charset="0"/>
              </a:rPr>
              <a:t>Department of Defense (head of military) </a:t>
            </a:r>
          </a:p>
          <a:p>
            <a:pPr lvl="1"/>
            <a:r>
              <a:rPr lang="en-US">
                <a:latin typeface="Calibri" charset="0"/>
              </a:rPr>
              <a:t>CIA</a:t>
            </a:r>
          </a:p>
          <a:p>
            <a:pPr lvl="1"/>
            <a:r>
              <a:rPr lang="en-US">
                <a:latin typeface="Calibri" charset="0"/>
              </a:rPr>
              <a:t>Made discrimination in the military </a:t>
            </a:r>
            <a:r>
              <a:rPr lang="en-US" u="sng">
                <a:latin typeface="Calibri" charset="0"/>
              </a:rPr>
              <a:t>illegal 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14750"/>
            <a:ext cx="4219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11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Baby Boom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Lots of babies born!</a:t>
            </a:r>
          </a:p>
          <a:p>
            <a:r>
              <a:rPr lang="en-US">
                <a:latin typeface="Calibri" charset="0"/>
              </a:rPr>
              <a:t>Increases population</a:t>
            </a:r>
          </a:p>
          <a:p>
            <a:r>
              <a:rPr lang="en-US">
                <a:latin typeface="Calibri" charset="0"/>
              </a:rPr>
              <a:t>More demand for goods &amp; public services</a:t>
            </a:r>
          </a:p>
          <a:p>
            <a:pPr lvl="1"/>
            <a:r>
              <a:rPr lang="en-US">
                <a:latin typeface="Calibri" charset="0"/>
              </a:rPr>
              <a:t>school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43275"/>
            <a:ext cx="5334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8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Truman Wins 1948 Election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Fair Deal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</a:rPr>
              <a:t>Plan to help the economy </a:t>
            </a:r>
          </a:p>
          <a:p>
            <a:pPr lvl="1"/>
            <a:r>
              <a:rPr lang="en-US">
                <a:latin typeface="Calibri" charset="0"/>
              </a:rPr>
              <a:t>Modeled after FDR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New Deal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3528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World War II: Part 2  Week 2-5</vt:lpstr>
      <vt:lpstr>Nationalism </vt:lpstr>
      <vt:lpstr>Women </vt:lpstr>
      <vt:lpstr>African Americans </vt:lpstr>
      <vt:lpstr>Japanese Americans </vt:lpstr>
      <vt:lpstr>After the War…</vt:lpstr>
      <vt:lpstr>Truman </vt:lpstr>
      <vt:lpstr>Baby Boom </vt:lpstr>
      <vt:lpstr>Truman Wins 1948 Election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Part 2  Week 2-5</dc:title>
  <dc:creator>Lindsay Lyons</dc:creator>
  <cp:lastModifiedBy>Lindsay Lyons</cp:lastModifiedBy>
  <cp:revision>1</cp:revision>
  <dcterms:created xsi:type="dcterms:W3CDTF">2012-08-07T19:30:54Z</dcterms:created>
  <dcterms:modified xsi:type="dcterms:W3CDTF">2012-08-07T19:31:50Z</dcterms:modified>
</cp:coreProperties>
</file>