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170-DE08-354F-936A-7A9E06BFC4BC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5EF-0333-894C-8D0E-13225F2C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2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170-DE08-354F-936A-7A9E06BFC4BC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5EF-0333-894C-8D0E-13225F2C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5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170-DE08-354F-936A-7A9E06BFC4BC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5EF-0333-894C-8D0E-13225F2C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170-DE08-354F-936A-7A9E06BFC4BC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5EF-0333-894C-8D0E-13225F2C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6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170-DE08-354F-936A-7A9E06BFC4BC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5EF-0333-894C-8D0E-13225F2C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6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170-DE08-354F-936A-7A9E06BFC4BC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5EF-0333-894C-8D0E-13225F2C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6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170-DE08-354F-936A-7A9E06BFC4BC}" type="datetimeFigureOut">
              <a:rPr lang="en-US" smtClean="0"/>
              <a:t>8/7/12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5EF-0333-894C-8D0E-13225F2C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3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170-DE08-354F-936A-7A9E06BFC4BC}" type="datetimeFigureOut">
              <a:rPr lang="en-US" smtClean="0"/>
              <a:t>8/7/12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5EF-0333-894C-8D0E-13225F2C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8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170-DE08-354F-936A-7A9E06BFC4BC}" type="datetimeFigureOut">
              <a:rPr lang="en-US" smtClean="0"/>
              <a:t>8/7/12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5EF-0333-894C-8D0E-13225F2C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8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170-DE08-354F-936A-7A9E06BFC4BC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5EF-0333-894C-8D0E-13225F2C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170-DE08-354F-936A-7A9E06BFC4BC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5EF-0333-894C-8D0E-13225F2C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3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D7170-DE08-354F-936A-7A9E06BFC4BC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A5EF-0333-894C-8D0E-13225F2C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charset="0"/>
              </a:rPr>
              <a:t> War &amp; </a:t>
            </a:r>
            <a:r>
              <a:rPr lang="en-US" smtClean="0">
                <a:latin typeface="Calibri" charset="0"/>
              </a:rPr>
              <a:t>Prosperity: Part 2 </a:t>
            </a:r>
            <a:r>
              <a:rPr lang="en-US">
                <a:latin typeface="Calibri" charset="0"/>
              </a:rPr>
              <a:t/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US </a:t>
            </a:r>
            <a:r>
              <a:rPr lang="en-US" smtClean="0">
                <a:latin typeface="Calibri" charset="0"/>
              </a:rPr>
              <a:t>HISTORY</a:t>
            </a:r>
            <a:endParaRPr lang="en-US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Week 2-3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</a:t>
            </a:r>
          </a:p>
        </p:txBody>
      </p:sp>
    </p:spTree>
    <p:extLst>
      <p:ext uri="{BB962C8B-B14F-4D97-AF65-F5344CB8AC3E}">
        <p14:creationId xmlns:p14="http://schemas.microsoft.com/office/powerpoint/2010/main" val="164545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latin typeface="Calibri" charset="0"/>
              </a:rPr>
              <a:t>Review:</a:t>
            </a:r>
            <a:r>
              <a:rPr lang="en-US">
                <a:latin typeface="Calibri" charset="0"/>
              </a:rPr>
              <a:t> Laws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Immigration Act of 1924: </a:t>
            </a:r>
          </a:p>
          <a:p>
            <a:pPr lvl="1"/>
            <a:r>
              <a:rPr lang="en-US">
                <a:latin typeface="Calibri" charset="0"/>
              </a:rPr>
              <a:t>Quotas</a:t>
            </a:r>
          </a:p>
          <a:p>
            <a:pPr lvl="1"/>
            <a:r>
              <a:rPr lang="en-US">
                <a:latin typeface="Calibri" charset="0"/>
              </a:rPr>
              <a:t>Restricted SE Europe &amp; Asian immigrants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Prohibition: 18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Amendment</a:t>
            </a:r>
          </a:p>
          <a:p>
            <a:pPr lvl="1"/>
            <a:r>
              <a:rPr lang="en-US">
                <a:latin typeface="Calibri" charset="0"/>
              </a:rPr>
              <a:t>Effect: raised crime, bootlegging (illegal making &amp; sale of alcohol)</a:t>
            </a:r>
          </a:p>
          <a:p>
            <a:pPr lvl="1"/>
            <a:r>
              <a:rPr lang="en-US">
                <a:latin typeface="Calibri" charset="0"/>
              </a:rPr>
              <a:t>21</a:t>
            </a:r>
            <a:r>
              <a:rPr lang="en-US" baseline="30000">
                <a:latin typeface="Calibri" charset="0"/>
              </a:rPr>
              <a:t>st</a:t>
            </a:r>
            <a:r>
              <a:rPr lang="en-US">
                <a:latin typeface="Calibri" charset="0"/>
              </a:rPr>
              <a:t> Amendment ended Prohibition </a:t>
            </a:r>
          </a:p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1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For fun…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Movies, sports, games (mah-jongg)</a:t>
            </a:r>
          </a:p>
          <a:p>
            <a:r>
              <a:rPr lang="en-US" b="1">
                <a:latin typeface="Calibri" charset="0"/>
              </a:rPr>
              <a:t>Flappers </a:t>
            </a:r>
            <a:r>
              <a:rPr lang="en-US">
                <a:latin typeface="Calibri" charset="0"/>
              </a:rPr>
              <a:t>: short haircuts, short skirts, thought for herself, smoke, drank, sexual freedom</a:t>
            </a:r>
          </a:p>
          <a:p>
            <a:pPr lvl="1"/>
            <a:r>
              <a:rPr lang="en-US">
                <a:latin typeface="Calibri" charset="0"/>
              </a:rPr>
              <a:t>more in media than in reality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657600"/>
            <a:ext cx="37496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00500"/>
            <a:ext cx="22193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65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Literature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67836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 Showed changing American values </a:t>
            </a:r>
          </a:p>
          <a:p>
            <a:r>
              <a:rPr lang="en-US" dirty="0">
                <a:latin typeface="Calibri" charset="0"/>
              </a:rPr>
              <a:t>Critical of: </a:t>
            </a:r>
          </a:p>
          <a:p>
            <a:pPr lvl="1"/>
            <a:r>
              <a:rPr lang="en-US">
                <a:latin typeface="Calibri" charset="0"/>
              </a:rPr>
              <a:t>Ruthless business strategies</a:t>
            </a:r>
          </a:p>
          <a:p>
            <a:pPr lvl="1"/>
            <a:r>
              <a:rPr lang="en-US" dirty="0">
                <a:latin typeface="Calibri" charset="0"/>
              </a:rPr>
              <a:t>Conformity, materialism</a:t>
            </a:r>
          </a:p>
          <a:p>
            <a:r>
              <a:rPr lang="en-US" dirty="0">
                <a:latin typeface="Calibri" charset="0"/>
              </a:rPr>
              <a:t>Some left the US to live in Europe</a:t>
            </a:r>
          </a:p>
          <a:p>
            <a:pPr lvl="1"/>
            <a:r>
              <a:rPr lang="en-US" dirty="0">
                <a:latin typeface="Calibri" charset="0"/>
              </a:rPr>
              <a:t>Ernest Hemingway</a:t>
            </a:r>
          </a:p>
          <a:p>
            <a:endParaRPr lang="en-US" dirty="0">
              <a:latin typeface="Calibri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84" y="3321144"/>
            <a:ext cx="2491516" cy="35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26" y="274638"/>
            <a:ext cx="1597554" cy="237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34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Harlem Renaissance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PRIDE in African-American culture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Led by African-American writers in NYC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well-educated, middle class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Called for action against racism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W.E.B. Du Bois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Langston Hughes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ea typeface="+mn-ea"/>
              </a:rPr>
              <a:t>Zora</a:t>
            </a:r>
            <a:r>
              <a:rPr lang="en-US" dirty="0" smtClean="0">
                <a:ea typeface="+mn-ea"/>
              </a:rPr>
              <a:t> Neale Hurston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Alain Locke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27" y="4281389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77" y="2314095"/>
            <a:ext cx="23622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655" y="274638"/>
            <a:ext cx="1524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8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Jazz Age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Harlem Renaissance was not just writers. </a:t>
            </a:r>
          </a:p>
          <a:p>
            <a:pPr lvl="1"/>
            <a:r>
              <a:rPr lang="en-US" dirty="0">
                <a:latin typeface="Calibri" charset="0"/>
              </a:rPr>
              <a:t>Artists, musicians, dancers</a:t>
            </a:r>
          </a:p>
          <a:p>
            <a:r>
              <a:rPr lang="en-US" dirty="0">
                <a:latin typeface="Calibri" charset="0"/>
              </a:rPr>
              <a:t>Jazz &amp; blues from South </a:t>
            </a:r>
          </a:p>
          <a:p>
            <a:pPr lvl="1"/>
            <a:r>
              <a:rPr lang="en-US" dirty="0">
                <a:latin typeface="Calibri" charset="0"/>
              </a:rPr>
              <a:t>blended African, European, &amp; American music</a:t>
            </a:r>
          </a:p>
          <a:p>
            <a:pPr lvl="1"/>
            <a:r>
              <a:rPr lang="en-US" dirty="0">
                <a:latin typeface="Calibri" charset="0"/>
              </a:rPr>
              <a:t>Charleston (new risky dance moves )</a:t>
            </a:r>
          </a:p>
          <a:p>
            <a:pPr lvl="1"/>
            <a:r>
              <a:rPr lang="en-US" dirty="0">
                <a:latin typeface="Calibri" charset="0"/>
              </a:rPr>
              <a:t>Artists: </a:t>
            </a:r>
          </a:p>
          <a:p>
            <a:pPr lvl="2"/>
            <a:r>
              <a:rPr lang="en-US" dirty="0">
                <a:latin typeface="Calibri" charset="0"/>
              </a:rPr>
              <a:t>Duke Ellington</a:t>
            </a:r>
          </a:p>
          <a:p>
            <a:pPr lvl="2"/>
            <a:r>
              <a:rPr lang="en-US">
                <a:latin typeface="Calibri" charset="0"/>
              </a:rPr>
              <a:t>Bessie Smith</a:t>
            </a:r>
          </a:p>
          <a:p>
            <a:endParaRPr lang="en-US" dirty="0">
              <a:latin typeface="Calibri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0"/>
            <a:ext cx="15446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6" y="4572000"/>
            <a:ext cx="17668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21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Women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648200"/>
          </a:xfrm>
        </p:spPr>
        <p:txBody>
          <a:bodyPr/>
          <a:lstStyle/>
          <a:p>
            <a:r>
              <a:rPr lang="en-US">
                <a:latin typeface="Calibri" charset="0"/>
              </a:rPr>
              <a:t>Women workers were NOT married.</a:t>
            </a:r>
          </a:p>
          <a:p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Woman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jobs :</a:t>
            </a:r>
          </a:p>
          <a:p>
            <a:pPr lvl="1"/>
            <a:r>
              <a:rPr lang="en-US">
                <a:latin typeface="Calibri" charset="0"/>
              </a:rPr>
              <a:t>Low-paying</a:t>
            </a:r>
          </a:p>
          <a:p>
            <a:pPr lvl="1"/>
            <a:r>
              <a:rPr lang="en-US">
                <a:latin typeface="Calibri" charset="0"/>
              </a:rPr>
              <a:t>Low-status </a:t>
            </a:r>
          </a:p>
          <a:p>
            <a:pPr lvl="1"/>
            <a:r>
              <a:rPr lang="en-US">
                <a:latin typeface="Calibri" charset="0"/>
              </a:rPr>
              <a:t>Secretaries, teachers, retail</a:t>
            </a:r>
          </a:p>
          <a:p>
            <a:r>
              <a:rPr lang="en-US">
                <a:latin typeface="Calibri" charset="0"/>
              </a:rPr>
              <a:t>Technology helped with chores</a:t>
            </a:r>
          </a:p>
          <a:p>
            <a:r>
              <a:rPr lang="en-US">
                <a:latin typeface="Calibri" charset="0"/>
              </a:rPr>
              <a:t>Divorce/birth control = 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</a:rPr>
              <a:t>     smaller families</a:t>
            </a:r>
          </a:p>
          <a:p>
            <a:pPr lvl="1"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21923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70488"/>
            <a:ext cx="23622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65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Red Scare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4525963"/>
          </a:xfrm>
        </p:spPr>
        <p:txBody>
          <a:bodyPr/>
          <a:lstStyle/>
          <a:p>
            <a:r>
              <a:rPr lang="en-US">
                <a:latin typeface="Calibri" charset="0"/>
              </a:rPr>
              <a:t>1918-1919</a:t>
            </a:r>
          </a:p>
          <a:p>
            <a:r>
              <a:rPr lang="en-US">
                <a:latin typeface="Calibri" charset="0"/>
              </a:rPr>
              <a:t>Fear of Communists </a:t>
            </a:r>
          </a:p>
          <a:p>
            <a:r>
              <a:rPr lang="en-US">
                <a:latin typeface="Calibri" charset="0"/>
              </a:rPr>
              <a:t>Started with Bolshevik Revolution in Russia (1917)</a:t>
            </a:r>
          </a:p>
          <a:p>
            <a:r>
              <a:rPr lang="en-US">
                <a:latin typeface="Calibri" charset="0"/>
              </a:rPr>
              <a:t>Led by Attorney General Palmer</a:t>
            </a:r>
          </a:p>
          <a:p>
            <a:pPr lvl="1"/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Palmer raids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</a:t>
            </a:r>
          </a:p>
          <a:p>
            <a:pPr lvl="2"/>
            <a:r>
              <a:rPr lang="en-US">
                <a:latin typeface="Calibri" charset="0"/>
              </a:rPr>
              <a:t>Arrested 4,000 suspected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communists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without warrants </a:t>
            </a:r>
          </a:p>
          <a:p>
            <a:pPr lvl="2"/>
            <a:r>
              <a:rPr lang="en-US">
                <a:latin typeface="Calibri" charset="0"/>
              </a:rPr>
              <a:t>Deported 560 people 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68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Sacco &amp; Vanzetti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>
                <a:latin typeface="Calibri" charset="0"/>
              </a:rPr>
              <a:t>Italian immigrants, anti-government</a:t>
            </a:r>
          </a:p>
          <a:p>
            <a:r>
              <a:rPr lang="en-US">
                <a:latin typeface="Calibri" charset="0"/>
              </a:rPr>
              <a:t>Convicted of murder</a:t>
            </a:r>
          </a:p>
          <a:p>
            <a:r>
              <a:rPr lang="en-US">
                <a:latin typeface="Calibri" charset="0"/>
              </a:rPr>
              <a:t>Protesters: no evidence!</a:t>
            </a:r>
          </a:p>
          <a:p>
            <a:r>
              <a:rPr lang="en-US">
                <a:latin typeface="Calibri" charset="0"/>
              </a:rPr>
              <a:t>Both were executed in 1927</a:t>
            </a:r>
          </a:p>
          <a:p>
            <a:pPr lvl="1"/>
            <a:r>
              <a:rPr lang="en-US">
                <a:latin typeface="Calibri" charset="0"/>
              </a:rPr>
              <a:t>50 yrs later, the government said sorry</a:t>
            </a:r>
          </a:p>
          <a:p>
            <a:endParaRPr lang="en-US">
              <a:latin typeface="Calibri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56125"/>
            <a:ext cx="35052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87900"/>
            <a:ext cx="32194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8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Scopes Trial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1925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SCIENCE vs. RELIGION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John Scopes (a teacher) – taught evolution (against law) 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William Jennings Bryan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     = prosecutor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Scopes lost (paid $100)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</a:rPr>
              <a:t>but case weakened fundamentalist arguments</a:t>
            </a:r>
          </a:p>
          <a:p>
            <a:pPr>
              <a:lnSpc>
                <a:spcPct val="90000"/>
              </a:lnSpc>
            </a:pPr>
            <a:endParaRPr lang="en-US">
              <a:latin typeface="Calibri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36" y="3576200"/>
            <a:ext cx="2321463" cy="189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7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307</Words>
  <Application>Microsoft Macintosh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War &amp; Prosperity: Part 2  US HISTORY</vt:lpstr>
      <vt:lpstr>For fun… </vt:lpstr>
      <vt:lpstr>Literature</vt:lpstr>
      <vt:lpstr>Harlem Renaissance</vt:lpstr>
      <vt:lpstr>Jazz Age</vt:lpstr>
      <vt:lpstr>Women</vt:lpstr>
      <vt:lpstr>Red Scare</vt:lpstr>
      <vt:lpstr>Sacco &amp; Vanzetti</vt:lpstr>
      <vt:lpstr>Scopes Trial </vt:lpstr>
      <vt:lpstr>Review: Laws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War &amp; Prosperity: Part 2  US HISTORY</dc:title>
  <dc:creator>Lindsay Lyons</dc:creator>
  <cp:lastModifiedBy>Lindsay Lyons</cp:lastModifiedBy>
  <cp:revision>4</cp:revision>
  <dcterms:created xsi:type="dcterms:W3CDTF">2012-08-07T19:01:26Z</dcterms:created>
  <dcterms:modified xsi:type="dcterms:W3CDTF">2012-08-07T19:16:43Z</dcterms:modified>
</cp:coreProperties>
</file>