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9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4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28162-02B1-D640-B46D-30A4E0FD0E9E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BB672-84DF-134D-9BEA-8761D9B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31242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Postindustrial Society: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A Global Age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1 day summary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US History 2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144763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Alternative Energy Sources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Accident at Chernobyl, Ukraine (1986) </a:t>
            </a:r>
          </a:p>
          <a:p>
            <a:pPr eaLnBrk="1" hangingPunct="1"/>
            <a:r>
              <a:rPr lang="en-US">
                <a:latin typeface="Calibri" charset="0"/>
              </a:rPr>
              <a:t>Increased debate about nuclear energy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2395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4427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18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Patriot Act of 2001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Gave 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more power </a:t>
            </a:r>
          </a:p>
          <a:p>
            <a:pPr eaLnBrk="1" hangingPunct="1"/>
            <a:r>
              <a:rPr lang="en-US">
                <a:latin typeface="Calibri" charset="0"/>
              </a:rPr>
              <a:t>Bush created Homeland Security </a:t>
            </a:r>
          </a:p>
          <a:p>
            <a:pPr eaLnBrk="1" hangingPunct="1"/>
            <a:r>
              <a:rPr lang="en-US">
                <a:latin typeface="Calibri" charset="0"/>
              </a:rPr>
              <a:t>Internet security?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16250"/>
            <a:ext cx="45148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1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Business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Multi-national corporations (MNCs) </a:t>
            </a:r>
          </a:p>
          <a:p>
            <a:pPr eaLnBrk="1" hangingPunct="1"/>
            <a:r>
              <a:rPr lang="en-US">
                <a:latin typeface="Calibri" charset="0"/>
              </a:rPr>
              <a:t>Service industry = big! </a:t>
            </a:r>
          </a:p>
          <a:p>
            <a:pPr eaLnBrk="1" hangingPunct="1"/>
            <a:r>
              <a:rPr lang="en-US">
                <a:latin typeface="Calibri" charset="0"/>
              </a:rPr>
              <a:t>Farming jobs = less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2623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6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Life in the US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Smaller family size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Better health care (technology, medicine)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More diversity in US population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Problems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AIDS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Homelessness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Gun control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Urban violence (gangs)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School shootings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667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3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World Problems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Interdependence!</a:t>
            </a:r>
          </a:p>
          <a:p>
            <a:pPr lvl="1" eaLnBrk="1" hangingPunct="1"/>
            <a:r>
              <a:rPr lang="en-US">
                <a:latin typeface="Calibri" charset="0"/>
              </a:rPr>
              <a:t>It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everyone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problem </a:t>
            </a:r>
          </a:p>
          <a:p>
            <a:pPr eaLnBrk="1" hangingPunct="1"/>
            <a:r>
              <a:rPr lang="en-US">
                <a:latin typeface="Calibri" charset="0"/>
              </a:rPr>
              <a:t>International terrorism</a:t>
            </a:r>
          </a:p>
          <a:p>
            <a:pPr eaLnBrk="1" hangingPunct="1"/>
            <a:r>
              <a:rPr lang="en-US">
                <a:latin typeface="Calibri" charset="0"/>
              </a:rPr>
              <a:t>Developing countries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    populations keep growing</a:t>
            </a:r>
          </a:p>
          <a:p>
            <a:pPr eaLnBrk="1" hangingPunct="1"/>
            <a:r>
              <a:rPr lang="en-US">
                <a:latin typeface="Calibri" charset="0"/>
              </a:rPr>
              <a:t>Environment (pollution, deforestation…)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143000"/>
            <a:ext cx="3603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23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Power Dynamics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East vs. West</a:t>
            </a:r>
          </a:p>
          <a:p>
            <a:pPr lvl="1" eaLnBrk="1" hangingPunct="1"/>
            <a:r>
              <a:rPr lang="en-US">
                <a:latin typeface="Calibri" charset="0"/>
              </a:rPr>
              <a:t>Ideology (way of thinking), economics, politics </a:t>
            </a:r>
          </a:p>
          <a:p>
            <a:pPr eaLnBrk="1" hangingPunct="1"/>
            <a:r>
              <a:rPr lang="en-US">
                <a:latin typeface="Calibri" charset="0"/>
              </a:rPr>
              <a:t>North vs. South</a:t>
            </a:r>
          </a:p>
          <a:p>
            <a:pPr lvl="1" eaLnBrk="1" hangingPunct="1"/>
            <a:r>
              <a:rPr lang="en-US">
                <a:latin typeface="Calibri" charset="0"/>
              </a:rPr>
              <a:t>Industrialization, technology, wealth </a:t>
            </a:r>
          </a:p>
          <a:p>
            <a:pPr eaLnBrk="1" hangingPunct="1"/>
            <a:r>
              <a:rPr lang="en-US">
                <a:latin typeface="Calibri" charset="0"/>
              </a:rPr>
              <a:t>Developed vs. Developing </a:t>
            </a:r>
          </a:p>
          <a:p>
            <a:pPr lvl="1" eaLnBrk="1" hangingPunct="1"/>
            <a:r>
              <a:rPr lang="en-US">
                <a:latin typeface="Calibri" charset="0"/>
              </a:rPr>
              <a:t>Industrialization, technology, wealth </a:t>
            </a:r>
          </a:p>
          <a:p>
            <a:pPr lvl="1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8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Postindustrial Society:  A Global Age  1 day summary  </vt:lpstr>
      <vt:lpstr>Alternative Energy Sources </vt:lpstr>
      <vt:lpstr>Patriot Act of 2001</vt:lpstr>
      <vt:lpstr>Business </vt:lpstr>
      <vt:lpstr>Life in the US  </vt:lpstr>
      <vt:lpstr>World Problems </vt:lpstr>
      <vt:lpstr>Power Dynamics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Postindustrial Society:  A Global Age  1 day summary  </dc:title>
  <dc:creator>Lindsay Lyons</dc:creator>
  <cp:lastModifiedBy>Lindsay Lyons</cp:lastModifiedBy>
  <cp:revision>1</cp:revision>
  <dcterms:created xsi:type="dcterms:W3CDTF">2012-08-07T19:56:02Z</dcterms:created>
  <dcterms:modified xsi:type="dcterms:W3CDTF">2012-08-07T19:56:31Z</dcterms:modified>
</cp:coreProperties>
</file>