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B0CB-89F9-7142-8EF2-AF50559FC806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79D5C-63BD-544A-8FCC-BEC24803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3527F9-660B-984C-A2D9-D4778D2E8BE5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86AB4C-151A-9A4B-9CD5-44CD26B17581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53E1-DE09-4E47-AF6B-132E344D2BE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C6FB-B19A-384E-94A2-C4E7EF21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The Decade of </a:t>
            </a:r>
            <a:r>
              <a:rPr lang="en-US" dirty="0" smtClean="0">
                <a:ea typeface="+mj-ea"/>
              </a:rPr>
              <a:t>Change: Part 2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2-7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US History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156801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Presidential Policies &amp; Legislation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JFK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sz="2200">
                <a:latin typeface="Calibri" charset="0"/>
              </a:rPr>
              <a:t>s </a:t>
            </a:r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New Frontier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Space program [Neil Armstrong lands on moon: $25 billion]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700">
                <a:latin typeface="Calibri" charset="0"/>
              </a:rPr>
              <a:t>Remember: USSR</a:t>
            </a:r>
            <a:r>
              <a:rPr lang="ja-JP" altLang="en-US" sz="1700">
                <a:latin typeface="Calibri" charset="0"/>
              </a:rPr>
              <a:t>’</a:t>
            </a:r>
            <a:r>
              <a:rPr lang="en-US" sz="1700">
                <a:latin typeface="Calibri" charset="0"/>
              </a:rPr>
              <a:t>s </a:t>
            </a:r>
            <a:r>
              <a:rPr lang="en-US" sz="1700" i="1">
                <a:latin typeface="Calibri" charset="0"/>
              </a:rPr>
              <a:t>Sputnik</a:t>
            </a:r>
            <a:r>
              <a:rPr lang="en-US" sz="1700">
                <a:latin typeface="Calibri" charset="0"/>
              </a:rPr>
              <a:t> was the </a:t>
            </a:r>
            <a:r>
              <a:rPr lang="en-US" sz="1700" b="1">
                <a:latin typeface="Calibri" charset="0"/>
              </a:rPr>
              <a:t>1</a:t>
            </a:r>
            <a:r>
              <a:rPr lang="en-US" sz="1700" b="1" baseline="30000">
                <a:latin typeface="Calibri" charset="0"/>
              </a:rPr>
              <a:t>st</a:t>
            </a:r>
            <a:r>
              <a:rPr lang="en-US" sz="1700" b="1">
                <a:latin typeface="Calibri" charset="0"/>
              </a:rPr>
              <a:t> </a:t>
            </a:r>
            <a:r>
              <a:rPr lang="en-US" sz="1700">
                <a:latin typeface="Calibri" charset="0"/>
              </a:rPr>
              <a:t>space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Peace Corps [goal: to stop communism]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r>
              <a:rPr lang="ja-JP" altLang="en-US" sz="1700">
                <a:latin typeface="Calibri" charset="0"/>
              </a:rPr>
              <a:t>“</a:t>
            </a:r>
            <a:r>
              <a:rPr lang="en-US" sz="1700">
                <a:latin typeface="Calibri" charset="0"/>
              </a:rPr>
              <a:t>…ask not what your country can do for you—ask what you can do for your country.…</a:t>
            </a:r>
            <a:r>
              <a:rPr lang="ja-JP" altLang="en-US" sz="1700">
                <a:latin typeface="Calibri" charset="0"/>
              </a:rPr>
              <a:t>”</a:t>
            </a:r>
            <a:endParaRPr lang="en-US" sz="1700">
              <a:latin typeface="Calibri" charset="0"/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endParaRPr lang="en-US" sz="17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Johnson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sz="2200">
                <a:latin typeface="Calibri" charset="0"/>
              </a:rPr>
              <a:t>s </a:t>
            </a:r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Great Society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VISTA (Americorps)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Office of economic opportunity: Head Start, Upward Bound, Job Corps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$ to poor, integrated schools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Medicare/Medicaid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Dept. of Housing &amp; Urban Development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>
                <a:latin typeface="Calibri" charset="0"/>
              </a:rPr>
              <a:t>Led by the 1</a:t>
            </a:r>
            <a:r>
              <a:rPr lang="en-US" sz="1700" baseline="30000">
                <a:latin typeface="Calibri" charset="0"/>
              </a:rPr>
              <a:t>st</a:t>
            </a:r>
            <a:r>
              <a:rPr lang="en-US" sz="1700">
                <a:latin typeface="Calibri" charset="0"/>
              </a:rPr>
              <a:t> black cabinet member, Robert C. Weaver 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latin typeface="Calibri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1933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0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Latin America-US Relations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Remember: </a:t>
            </a:r>
          </a:p>
          <a:p>
            <a:pPr lvl="1" eaLnBrk="1" hangingPunct="1"/>
            <a:r>
              <a:rPr lang="en-US">
                <a:latin typeface="Calibri" charset="0"/>
              </a:rPr>
              <a:t>Monroe Doctrine</a:t>
            </a:r>
          </a:p>
          <a:p>
            <a:pPr lvl="1" eaLnBrk="1" hangingPunct="1"/>
            <a:r>
              <a:rPr lang="en-US">
                <a:latin typeface="Calibri" charset="0"/>
              </a:rPr>
              <a:t>Spanish-American War</a:t>
            </a:r>
          </a:p>
          <a:p>
            <a:pPr lvl="1" eaLnBrk="1" hangingPunct="1"/>
            <a:r>
              <a:rPr lang="en-US">
                <a:latin typeface="Calibri" charset="0"/>
              </a:rPr>
              <a:t>Panama Canal</a:t>
            </a:r>
          </a:p>
          <a:p>
            <a:pPr lvl="1" eaLnBrk="1" hangingPunct="1"/>
            <a:r>
              <a:rPr lang="en-US">
                <a:latin typeface="Calibri" charset="0"/>
              </a:rPr>
              <a:t>Roosevelt Corollary</a:t>
            </a: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Dollar Diplomacy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(Taft)</a:t>
            </a: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Good Neighbor Policy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(FDR)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00200"/>
            <a:ext cx="27543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9075"/>
            <a:ext cx="2571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JFK &amp; Latin America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Alliance for Progress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$20 billion to Latin American economies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Goal: to decrease communism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Effect: helped repressive dictators just because they were anti-communism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Bay of Pigs (April 17, 1961)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Cuban exiles sent in to overthrow Castro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FAILED!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Cuban Missile Crisis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JFK demanded USSR take their missiles out of Cuba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USSR did (JFK saved his reputation)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Test ban treaty (can only test bombs underground)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1676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715000"/>
            <a:ext cx="2016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7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JFK &amp; Berlin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Famous speech</a:t>
            </a:r>
          </a:p>
          <a:p>
            <a:pPr lvl="1" eaLnBrk="1" hangingPunct="1"/>
            <a:r>
              <a:rPr lang="en-US">
                <a:latin typeface="Calibri" charset="0"/>
              </a:rPr>
              <a:t>The wall is a sign of tyranny (repressive power)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1989: Berlin wall was torn down </a:t>
            </a:r>
          </a:p>
          <a:p>
            <a:pPr lvl="1" eaLnBrk="1" hangingPunct="1"/>
            <a:r>
              <a:rPr lang="en-US">
                <a:latin typeface="Calibri" charset="0"/>
              </a:rPr>
              <a:t>Represents the end of the Cold War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60888"/>
            <a:ext cx="3429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1038"/>
            <a:ext cx="31242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JFK is assassinated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November 1963</a:t>
            </a:r>
          </a:p>
          <a:p>
            <a:pPr eaLnBrk="1" hangingPunct="1"/>
            <a:r>
              <a:rPr lang="en-US">
                <a:latin typeface="Calibri" charset="0"/>
              </a:rPr>
              <a:t>JFK &amp; his wife, Jackie made friends with many countries </a:t>
            </a:r>
          </a:p>
          <a:p>
            <a:pPr lvl="1" eaLnBrk="1" hangingPunct="1"/>
            <a:r>
              <a:rPr lang="en-US">
                <a:latin typeface="Calibri" charset="0"/>
              </a:rPr>
              <a:t>JFK had good energy; Jackie spoke many languages</a:t>
            </a:r>
          </a:p>
          <a:p>
            <a:pPr lvl="1" eaLnBrk="1" hangingPunct="1"/>
            <a:r>
              <a:rPr lang="en-US">
                <a:latin typeface="Calibri" charset="0"/>
              </a:rPr>
              <a:t>Many foreign leaders came to his funeral in the US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781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8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Women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Rights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Remember: </a:t>
            </a:r>
          </a:p>
          <a:p>
            <a:pPr lvl="1" eaLnBrk="1" hangingPunct="1"/>
            <a:r>
              <a:rPr lang="en-US">
                <a:latin typeface="Calibri" charset="0"/>
              </a:rPr>
              <a:t>Seneca Falls</a:t>
            </a:r>
          </a:p>
          <a:p>
            <a:pPr lvl="1" eaLnBrk="1" hangingPunct="1"/>
            <a:r>
              <a:rPr lang="en-US">
                <a:latin typeface="Calibri" charset="0"/>
              </a:rPr>
              <a:t>Susan B. Anthony</a:t>
            </a:r>
          </a:p>
          <a:p>
            <a:pPr lvl="1" eaLnBrk="1" hangingPunct="1"/>
            <a:r>
              <a:rPr lang="en-US">
                <a:latin typeface="Calibri" charset="0"/>
              </a:rPr>
              <a:t>19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Amendment</a:t>
            </a:r>
          </a:p>
          <a:p>
            <a:pPr lvl="1" eaLnBrk="1" hangingPunct="1"/>
            <a:r>
              <a:rPr lang="en-US">
                <a:latin typeface="Calibri" charset="0"/>
              </a:rPr>
              <a:t>Factory jobs in WWII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60475"/>
            <a:ext cx="39624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1828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1714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Women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Rights Movement: 1960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More women get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men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degrees </a:t>
            </a:r>
          </a:p>
          <a:p>
            <a:pPr lvl="1" eaLnBrk="1" hangingPunct="1"/>
            <a:r>
              <a:rPr lang="en-US">
                <a:latin typeface="Calibri" charset="0"/>
              </a:rPr>
              <a:t>law, science, medicine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VOCAB </a:t>
            </a:r>
          </a:p>
          <a:p>
            <a:pPr lvl="1" eaLnBrk="1" hangingPunct="1"/>
            <a:r>
              <a:rPr lang="en-US">
                <a:latin typeface="Calibri" charset="0"/>
              </a:rPr>
              <a:t>Feminism: </a:t>
            </a:r>
            <a:r>
              <a:rPr lang="en-US" i="1">
                <a:latin typeface="Calibri" charset="0"/>
              </a:rPr>
              <a:t>belief in equality between men &amp; women </a:t>
            </a:r>
          </a:p>
          <a:p>
            <a:pPr lvl="1" eaLnBrk="1" hangingPunct="1"/>
            <a:r>
              <a:rPr lang="en-US">
                <a:latin typeface="Calibri" charset="0"/>
              </a:rPr>
              <a:t>Sexism: </a:t>
            </a:r>
            <a:r>
              <a:rPr lang="en-US" i="1">
                <a:latin typeface="Calibri" charset="0"/>
              </a:rPr>
              <a:t>discrimination based on sex/gender </a:t>
            </a:r>
          </a:p>
          <a:p>
            <a:pPr lvl="1" eaLnBrk="1" hangingPunct="1"/>
            <a:r>
              <a:rPr lang="en-US">
                <a:latin typeface="Calibri" charset="0"/>
              </a:rPr>
              <a:t>Glass ceiling: </a:t>
            </a:r>
            <a:r>
              <a:rPr lang="en-US" i="1">
                <a:latin typeface="Calibri" charset="0"/>
              </a:rPr>
              <a:t>keeps women from getting top-level jobs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20748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0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Activism: Women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Movement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1963: Betty Friedan writes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    the </a:t>
            </a:r>
            <a:r>
              <a:rPr lang="en-US" i="1">
                <a:latin typeface="Calibri" charset="0"/>
              </a:rPr>
              <a:t>Feminine Mystique </a:t>
            </a:r>
          </a:p>
          <a:p>
            <a:pPr eaLnBrk="1" hangingPunct="1">
              <a:buFont typeface="Arial" charset="0"/>
              <a:buNone/>
            </a:pPr>
            <a:endParaRPr lang="en-US" i="1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1966: NOW (National Organization of Women)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1968: Miss America protest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92675"/>
            <a:ext cx="325278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2684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17240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12954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10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Legislation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Title VII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ended job discrimination based on gender &amp; race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Title IX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Athletic funding is same for females and males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1972: Equal Rights Amendment approved by Congress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Never ratified (passed into law)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ea typeface="+mn-ea"/>
              </a:rPr>
              <a:t>Roe v. Wade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Abortion is legal (women have a right to </a:t>
            </a:r>
            <a:r>
              <a:rPr lang="en-US" b="1" dirty="0" smtClean="0">
                <a:ea typeface="+mn-ea"/>
              </a:rPr>
              <a:t>privacy</a:t>
            </a:r>
            <a:r>
              <a:rPr lang="en-US" dirty="0" smtClean="0">
                <a:ea typeface="+mn-ea"/>
              </a:rPr>
              <a:t> over their bodies)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Affirmative action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>
                <a:ea typeface="+mn-ea"/>
              </a:rPr>
              <a:t>UCAL v. </a:t>
            </a:r>
            <a:r>
              <a:rPr lang="en-US" i="1" dirty="0" err="1" smtClean="0">
                <a:ea typeface="+mn-ea"/>
              </a:rPr>
              <a:t>Bakke</a:t>
            </a:r>
            <a:r>
              <a:rPr lang="en-US" dirty="0" smtClean="0">
                <a:ea typeface="+mn-ea"/>
              </a:rPr>
              <a:t> = white male complains about reverse discrimination &amp; wins case</a:t>
            </a:r>
            <a:endParaRPr lang="en-US" dirty="0">
              <a:ea typeface="+mn-ea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13716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6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56025"/>
            <a:ext cx="3124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 there a limit? 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Calibri" charset="0"/>
              </a:rPr>
              <a:t>1972: Nixon vetoed child care for working moms </a:t>
            </a:r>
          </a:p>
          <a:p>
            <a:pPr lvl="1" eaLnBrk="1" hangingPunct="1"/>
            <a:r>
              <a:rPr lang="en-US">
                <a:latin typeface="Calibri" charset="0"/>
              </a:rPr>
              <a:t>Said it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the family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job, not the government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job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1980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– 1990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s: Protesting abuse</a:t>
            </a:r>
          </a:p>
          <a:p>
            <a:pPr lvl="1" eaLnBrk="1" hangingPunct="1"/>
            <a:r>
              <a:rPr lang="en-US">
                <a:latin typeface="Calibri" charset="0"/>
              </a:rPr>
              <a:t>Women want legal protection against 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>
                <a:latin typeface="Calibri" charset="0"/>
              </a:rPr>
              <a:t>Physical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>
                <a:latin typeface="Calibri" charset="0"/>
              </a:rPr>
              <a:t>Mental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>
                <a:latin typeface="Calibri" charset="0"/>
              </a:rPr>
              <a:t>Sexual abuse </a:t>
            </a:r>
          </a:p>
          <a:p>
            <a:pPr lvl="3" eaLnBrk="1" hangingPunct="1"/>
            <a:r>
              <a:rPr lang="en-US">
                <a:latin typeface="Calibri" charset="0"/>
              </a:rPr>
              <a:t>harassment at work</a:t>
            </a:r>
          </a:p>
        </p:txBody>
      </p:sp>
    </p:spTree>
    <p:extLst>
      <p:ext uri="{BB962C8B-B14F-4D97-AF65-F5344CB8AC3E}">
        <p14:creationId xmlns:p14="http://schemas.microsoft.com/office/powerpoint/2010/main" val="109502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Latinos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Jobs: migrant farm workers </a:t>
            </a:r>
          </a:p>
          <a:p>
            <a:pPr eaLnBrk="1" hangingPunct="1"/>
            <a:r>
              <a:rPr lang="en-US">
                <a:latin typeface="Calibri" charset="0"/>
              </a:rPr>
              <a:t>Cesar Chavez started a labor union movement</a:t>
            </a:r>
          </a:p>
          <a:p>
            <a:pPr lvl="1" eaLnBrk="1" hangingPunct="1"/>
            <a:r>
              <a:rPr lang="en-US">
                <a:latin typeface="Calibri" charset="0"/>
              </a:rPr>
              <a:t>Nonviolent resistance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43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4152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4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Native Americans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Poverty, unemployment, 50% high school dropouts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Highest rate of: alcoholism, suicide </a:t>
            </a: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000">
                <a:latin typeface="Calibri" charset="0"/>
              </a:rPr>
              <a:t>“</a:t>
            </a:r>
            <a:r>
              <a:rPr lang="en-US" sz="3000">
                <a:latin typeface="Calibri" charset="0"/>
              </a:rPr>
              <a:t>Red Power</a:t>
            </a:r>
            <a:r>
              <a:rPr lang="ja-JP" altLang="en-US" sz="3000">
                <a:latin typeface="Calibri" charset="0"/>
              </a:rPr>
              <a:t>”</a:t>
            </a:r>
            <a:endParaRPr lang="en-US" sz="30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Militant groups took over Alcatraz, Bureau of Indian Affairs (in DC), &amp; town of Wounded Knee (South Dakota)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Effect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US gov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sz="2200">
                <a:latin typeface="Calibri" charset="0"/>
              </a:rPr>
              <a:t>t gave them $80 million as an apology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Natives got more control over reservations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590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40288"/>
            <a:ext cx="1382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8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People with Disabilities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Remember: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Dorthea Dix helped the mentally ill (1800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s)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alibri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Colleges for blind/deaf (</a:t>
            </a:r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mainstreaming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FAPE (special education, related services)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Inclusion: students can attend public schools 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Special Olympics (started by JFK) 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Rehabilitation Act of 1973 &amp; Americans with Disabilities Act of 1990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More access to buildings/events 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Veterans (Vietnam) &amp; celebrities with disabilities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Michael J. Fox, Christopher Reeves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latin typeface="Calibri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590800"/>
            <a:ext cx="1536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85863"/>
            <a:ext cx="1905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8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Macintosh PowerPoint</Application>
  <PresentationFormat>On-screen Show (4:3)</PresentationFormat>
  <Paragraphs>131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The Decade of Change: Part 2  Week 2-7  </vt:lpstr>
      <vt:lpstr>Women’s Rights </vt:lpstr>
      <vt:lpstr>Women’s Rights Movement: 1960’s</vt:lpstr>
      <vt:lpstr>Activism: Women’s Movement </vt:lpstr>
      <vt:lpstr>Legislation </vt:lpstr>
      <vt:lpstr>Is there a limit? </vt:lpstr>
      <vt:lpstr>Latinos </vt:lpstr>
      <vt:lpstr>Native Americans </vt:lpstr>
      <vt:lpstr>People with Disabilities </vt:lpstr>
      <vt:lpstr>Presidential Policies &amp; Legislation </vt:lpstr>
      <vt:lpstr>Latin America-US Relations</vt:lpstr>
      <vt:lpstr>JFK &amp; Latin America </vt:lpstr>
      <vt:lpstr>JFK &amp; Berlin</vt:lpstr>
      <vt:lpstr>JFK is assassinated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Decade of Change: Part 2  Week 2-7  </dc:title>
  <dc:creator>Lindsay Lyons</dc:creator>
  <cp:lastModifiedBy>Lindsay Lyons</cp:lastModifiedBy>
  <cp:revision>1</cp:revision>
  <dcterms:created xsi:type="dcterms:W3CDTF">2012-08-07T19:44:53Z</dcterms:created>
  <dcterms:modified xsi:type="dcterms:W3CDTF">2012-08-07T19:45:36Z</dcterms:modified>
</cp:coreProperties>
</file>