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8852-B145-7F4A-B5CB-A12023A5945D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A6B3-2DB1-FF4E-B12F-583C21E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Containment Abroad &amp;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Agreement at Home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2-7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56062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Prosperity in the 1950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Reasons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Made money during the war, but couldn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spend it (rationing)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Factories made more consumer goods (no war)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Examples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More homes!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>
                <a:latin typeface="Calibri" charset="0"/>
              </a:rPr>
              <a:t>Baby Boom… suburbs created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Cars!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>
                <a:latin typeface="Calibri" charset="0"/>
              </a:rPr>
              <a:t>Commute from suburbs, gov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sz="2200">
                <a:latin typeface="Calibri" charset="0"/>
              </a:rPr>
              <a:t>t made highways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Migration to the Sun Belt (Florida, California)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TVs! 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7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ABROAD…</a:t>
            </a:r>
          </a:p>
        </p:txBody>
      </p:sp>
    </p:spTree>
    <p:extLst>
      <p:ext uri="{BB962C8B-B14F-4D97-AF65-F5344CB8AC3E}">
        <p14:creationId xmlns:p14="http://schemas.microsoft.com/office/powerpoint/2010/main" val="364270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Cold War Updates 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President Eisenhower: containment</a:t>
            </a:r>
          </a:p>
          <a:p>
            <a:pPr eaLnBrk="1" hangingPunct="1"/>
            <a:r>
              <a:rPr lang="en-US">
                <a:latin typeface="Calibri" charset="0"/>
              </a:rPr>
              <a:t>Dulles (Secretary of State) wanted to use nuclear weapons &amp; no more ground troops 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Brinkmanship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</a:t>
            </a:r>
          </a:p>
          <a:p>
            <a:pPr lvl="2" eaLnBrk="1" hangingPunct="1"/>
            <a:r>
              <a:rPr lang="en-US">
                <a:latin typeface="Calibri" charset="0"/>
              </a:rPr>
              <a:t>Go to the brink of war if threatened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3352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7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Domino theory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Asian countries will all fall to communism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SEATO (SE Asian version of NATO) </a:t>
            </a:r>
          </a:p>
          <a:p>
            <a:pPr lvl="1" eaLnBrk="1" hangingPunct="1"/>
            <a:r>
              <a:rPr lang="en-US">
                <a:latin typeface="Calibri" charset="0"/>
              </a:rPr>
              <a:t>US started it to defend against communism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4124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114800"/>
            <a:ext cx="4391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5814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Middle 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Iran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1954: US tried to overthrow the gov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&amp; restore the repressive shah to power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WHY? … OIL!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Egypt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Nasser took over the Suez Canal (almost a big fight)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Eisenhower Doctrine (1957)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US will help Middle Eastern countries fight against communism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Example: used in Lebanon &amp; Jordan (1958) </a:t>
            </a:r>
          </a:p>
          <a:p>
            <a:pPr lvl="1" eaLnBrk="1" hangingPunct="1">
              <a:lnSpc>
                <a:spcPct val="90000"/>
              </a:lnSpc>
            </a:pPr>
            <a:endParaRPr lang="en-US" sz="2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Latin America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Guatemala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1954: US overthrew gov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because they were too nice to communists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Nixon</a:t>
            </a:r>
            <a:r>
              <a:rPr lang="ja-JP" altLang="en-US" sz="3000">
                <a:latin typeface="Calibri" charset="0"/>
              </a:rPr>
              <a:t>’</a:t>
            </a:r>
            <a:r>
              <a:rPr lang="en-US" sz="3000">
                <a:latin typeface="Calibri" charset="0"/>
              </a:rPr>
              <a:t>s Tour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1958: angry mobs in Peru &amp; Venezuela threw rocks &amp; eggs at his limo (didn</a:t>
            </a:r>
            <a:r>
              <a:rPr lang="ja-JP" altLang="en-US" sz="2600">
                <a:latin typeface="Calibri" charset="0"/>
              </a:rPr>
              <a:t>’</a:t>
            </a:r>
            <a:r>
              <a:rPr lang="en-US" sz="2600">
                <a:latin typeface="Calibri" charset="0"/>
              </a:rPr>
              <a:t>t like the US)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Cuba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1959: Castro takes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People have less civil rights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Communist (businesses trade with USSR)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5765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6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Superpower Relations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48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1953: Stalin dies &amp; Nikita Khrushchev takes power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Helped the citizens of the USSR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Decreased Cold War tensions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1956: Revolts in Poland &amp; Hungary (against the USSR)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Increased tensions again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1959: Camp David meeting = peace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Then, a U-2 (spy from the US) was caught spying on the USSR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Tensions increase again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12192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1809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2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AT HOME… </a:t>
            </a:r>
          </a:p>
        </p:txBody>
      </p:sp>
    </p:spTree>
    <p:extLst>
      <p:ext uri="{BB962C8B-B14F-4D97-AF65-F5344CB8AC3E}">
        <p14:creationId xmlns:p14="http://schemas.microsoft.com/office/powerpoint/2010/main" val="116389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Eisenhower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Economic Policies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Supported big business </a:t>
            </a:r>
          </a:p>
          <a:p>
            <a:pPr lvl="1" eaLnBrk="1" hangingPunct="1"/>
            <a:r>
              <a:rPr lang="en-US">
                <a:latin typeface="Calibri" charset="0"/>
              </a:rPr>
              <a:t>Not much government regulation </a:t>
            </a:r>
          </a:p>
          <a:p>
            <a:pPr eaLnBrk="1" hangingPunct="1"/>
            <a:r>
              <a:rPr lang="en-US">
                <a:latin typeface="Calibri" charset="0"/>
              </a:rPr>
              <a:t>Decreased money spent on defense &amp; foreign aid</a:t>
            </a:r>
          </a:p>
          <a:p>
            <a:pPr eaLnBrk="1" hangingPunct="1"/>
            <a:r>
              <a:rPr lang="en-US">
                <a:latin typeface="Calibri" charset="0"/>
              </a:rPr>
              <a:t>Expanded social security (made it bigger) </a:t>
            </a:r>
          </a:p>
          <a:p>
            <a:pPr eaLnBrk="1" hangingPunct="1"/>
            <a:r>
              <a:rPr lang="en-US">
                <a:latin typeface="Calibri" charset="0"/>
              </a:rPr>
              <a:t>Gave subsidies to farmers </a:t>
            </a:r>
          </a:p>
          <a:p>
            <a:pPr lvl="1" eaLnBrk="1" hangingPunct="1"/>
            <a:r>
              <a:rPr lang="en-US">
                <a:latin typeface="Calibri" charset="0"/>
              </a:rPr>
              <a:t>Really low prices hurt farming industry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2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346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Containment Abroad &amp;  Agreement at Home   Week 2-7  </vt:lpstr>
      <vt:lpstr>ABROAD…</vt:lpstr>
      <vt:lpstr>Cold War Updates </vt:lpstr>
      <vt:lpstr>Domino theory </vt:lpstr>
      <vt:lpstr>Middle East </vt:lpstr>
      <vt:lpstr>Latin America </vt:lpstr>
      <vt:lpstr>Superpower Relations </vt:lpstr>
      <vt:lpstr>AT HOME… </vt:lpstr>
      <vt:lpstr>Eisenhower’s Economic Policies</vt:lpstr>
      <vt:lpstr>Prosperity in the 1950’s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Containment Abroad &amp;  Agreement at Home   Week 2-7  </dc:title>
  <dc:creator>Lindsay Lyons</dc:creator>
  <cp:lastModifiedBy>Lindsay Lyons</cp:lastModifiedBy>
  <cp:revision>1</cp:revision>
  <dcterms:created xsi:type="dcterms:W3CDTF">2012-08-07T19:43:07Z</dcterms:created>
  <dcterms:modified xsi:type="dcterms:W3CDTF">2012-08-07T19:44:09Z</dcterms:modified>
</cp:coreProperties>
</file>