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132B-DC0E-6A41-9696-F71D8B5435D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379C-ED15-334E-8209-CCC694B6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534400" cy="28384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Presidents, Presidents, Presidents</a:t>
            </a:r>
            <a:r>
              <a:rPr lang="en-US" dirty="0" smtClean="0">
                <a:latin typeface="Calibri" charset="0"/>
              </a:rPr>
              <a:t>!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PART 2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Week </a:t>
            </a:r>
            <a:r>
              <a:rPr lang="en-US" dirty="0">
                <a:latin typeface="Calibri" charset="0"/>
              </a:rPr>
              <a:t>2-8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6950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Reagan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Foreign Policies (2</a:t>
            </a:r>
            <a:r>
              <a:rPr lang="en-US" baseline="30000">
                <a:latin typeface="Calibri" charset="0"/>
              </a:rPr>
              <a:t>nd</a:t>
            </a:r>
            <a:r>
              <a:rPr lang="en-US">
                <a:latin typeface="Calibri" charset="0"/>
              </a:rPr>
              <a:t> term)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Iran-Contra affair (1986)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Sold weapons to Iran &amp; sent the $ to the contras in Nicaragua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Détente … again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Gorbachev takes over USSR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Glasnost (openness, democracy)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Perestroika (free market)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Arms reduction (US &amp; USSR) 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</a:rPr>
              <a:t>Other world issues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Increase in terrorism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Nancy Reagan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anti-drug campaign (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Just say no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US sanctions South Africa under apartheid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514600"/>
            <a:ext cx="215265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159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4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1988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Dukakis (D) vs. George Bush (Senior) </a:t>
            </a:r>
          </a:p>
          <a:p>
            <a:pPr lvl="1" eaLnBrk="1" hangingPunct="1"/>
            <a:r>
              <a:rPr lang="en-US">
                <a:latin typeface="Calibri" charset="0"/>
              </a:rPr>
              <a:t>Jesse Jackson lost the Democratic nomination again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George H. W. Bush wins!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2888"/>
            <a:ext cx="33147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7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Bush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Domestic Policies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Big deficit, increased unemployment</a:t>
            </a:r>
          </a:p>
          <a:p>
            <a:pPr eaLnBrk="1" hangingPunct="1"/>
            <a:r>
              <a:rPr lang="en-US">
                <a:latin typeface="Calibri" charset="0"/>
              </a:rPr>
              <a:t>Savings &amp; loan industry scandal </a:t>
            </a:r>
          </a:p>
          <a:p>
            <a:pPr lvl="1" eaLnBrk="1" hangingPunct="1"/>
            <a:r>
              <a:rPr lang="en-US">
                <a:latin typeface="Calibri" charset="0"/>
              </a:rPr>
              <a:t>US taxpayers bailed them out </a:t>
            </a:r>
          </a:p>
          <a:p>
            <a:pPr eaLnBrk="1" hangingPunct="1"/>
            <a:r>
              <a:rPr lang="en-US">
                <a:latin typeface="Calibri" charset="0"/>
              </a:rPr>
              <a:t>1992: riots in LA </a:t>
            </a:r>
          </a:p>
          <a:p>
            <a:pPr lvl="1" eaLnBrk="1" hangingPunct="1"/>
            <a:r>
              <a:rPr lang="en-US">
                <a:latin typeface="Calibri" charset="0"/>
              </a:rPr>
              <a:t>4 white cops found innocent after beating of black man, Rodney King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2105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4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Bush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Foreign Policies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End of Cold War</a:t>
            </a:r>
          </a:p>
          <a:p>
            <a:pPr lvl="1" eaLnBrk="1" hangingPunct="1"/>
            <a:r>
              <a:rPr lang="en-US">
                <a:latin typeface="Calibri" charset="0"/>
              </a:rPr>
              <a:t>1989: Berlin Wall torn down, USSR dissolves</a:t>
            </a:r>
          </a:p>
          <a:p>
            <a:pPr eaLnBrk="1" hangingPunct="1"/>
            <a:r>
              <a:rPr lang="en-US">
                <a:latin typeface="Calibri" charset="0"/>
              </a:rPr>
              <a:t>US imprisoned Panama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dictator for drugs </a:t>
            </a:r>
          </a:p>
          <a:p>
            <a:pPr eaLnBrk="1" hangingPunct="1"/>
            <a:r>
              <a:rPr lang="en-US">
                <a:latin typeface="Calibri" charset="0"/>
              </a:rPr>
              <a:t>1990-1991: Persian Gulf War </a:t>
            </a:r>
          </a:p>
          <a:p>
            <a:pPr lvl="1" eaLnBrk="1" hangingPunct="1"/>
            <a:r>
              <a:rPr lang="en-US">
                <a:latin typeface="Calibri" charset="0"/>
              </a:rPr>
              <a:t>US invades Iraq (after Saddam took Kuwait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oil) 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Operation Desert Storm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</a:t>
            </a:r>
          </a:p>
          <a:p>
            <a:pPr eaLnBrk="1" hangingPunct="1"/>
            <a:r>
              <a:rPr lang="en-US">
                <a:latin typeface="Calibri" charset="0"/>
              </a:rPr>
              <a:t>1991: ethnic cleansing in the Balkans </a:t>
            </a:r>
          </a:p>
          <a:p>
            <a:pPr lvl="1" eaLnBrk="1" hangingPunct="1"/>
            <a:r>
              <a:rPr lang="en-US">
                <a:latin typeface="Calibri" charset="0"/>
              </a:rPr>
              <a:t>Bosnian Serbs killing other races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286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1992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Bill Clinton (D) vs. George H. W. Bush (R) vs. Ross Perot (I)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Bill Clinton wins! </a:t>
            </a:r>
          </a:p>
          <a:p>
            <a:pPr lvl="1" eaLnBrk="1" hangingPunct="1"/>
            <a:r>
              <a:rPr lang="en-US">
                <a:latin typeface="Calibri" charset="0"/>
              </a:rPr>
              <a:t>Wins again in 1996 (2</a:t>
            </a:r>
            <a:r>
              <a:rPr lang="en-US" baseline="30000">
                <a:latin typeface="Calibri" charset="0"/>
              </a:rPr>
              <a:t>nd</a:t>
            </a:r>
            <a:r>
              <a:rPr lang="en-US">
                <a:latin typeface="Calibri" charset="0"/>
              </a:rPr>
              <a:t> term)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4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Clinton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Domestic Policies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1993: Universal health care</a:t>
            </a:r>
          </a:p>
          <a:p>
            <a:pPr lvl="1" eaLnBrk="1" hangingPunct="1"/>
            <a:r>
              <a:rPr lang="en-US">
                <a:latin typeface="Calibri" charset="0"/>
              </a:rPr>
              <a:t>Rejected by Republican Congress  </a:t>
            </a:r>
          </a:p>
          <a:p>
            <a:pPr eaLnBrk="1" hangingPunct="1"/>
            <a:r>
              <a:rPr lang="en-US">
                <a:latin typeface="Calibri" charset="0"/>
              </a:rPr>
              <a:t>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shut down </a:t>
            </a:r>
          </a:p>
          <a:p>
            <a:pPr lvl="1" eaLnBrk="1" hangingPunct="1"/>
            <a:r>
              <a:rPr lang="en-US">
                <a:latin typeface="Calibri" charset="0"/>
              </a:rPr>
              <a:t>Rep. Congress vs. Dem. President (disagreed)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24003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7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Impeachment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Bill accused of sexual relations with intern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</a:rPr>
              <a:t>1998: House = impeached him; Senate = innocent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STILL… the 1990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s: longest period of US economic growth in history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7650"/>
            <a:ext cx="2162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3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Clinton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Foreign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Former Yugoslavia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Kosovo: Serbs massacred Albanians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Trials &amp; many arrested for war crimes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NATO expanded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1999: adds Czech Republic, Hungary, Poland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South Africa post-apartheid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Mandela voted president (1994)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1998: India v. Pakistan nuclear threats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1992: NAFTA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Reduce barriers for trade between Canada, US, &amp; Mexico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Like the EU in Europe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209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2098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7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2000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 Gore (D) vs. George W. Bush (R) </a:t>
            </a:r>
          </a:p>
          <a:p>
            <a:pPr eaLnBrk="1" hangingPunct="1"/>
            <a:r>
              <a:rPr lang="en-US">
                <a:latin typeface="Calibri" charset="0"/>
              </a:rPr>
              <a:t>So close… recounted votes in Florida </a:t>
            </a:r>
          </a:p>
          <a:p>
            <a:pPr lvl="1" eaLnBrk="1" hangingPunct="1"/>
            <a:r>
              <a:rPr lang="en-US">
                <a:latin typeface="Calibri" charset="0"/>
              </a:rPr>
              <a:t>Supreme Court stopped the recount</a:t>
            </a:r>
          </a:p>
          <a:p>
            <a:pPr lvl="1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* 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time the Supreme Court intervened in a presidential election </a:t>
            </a:r>
          </a:p>
          <a:p>
            <a:pPr lvl="1" eaLnBrk="1" hangingPunct="1"/>
            <a:endParaRPr lang="en-US" sz="1800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George W. Bush (Bush Junior) wins!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095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60963"/>
            <a:ext cx="33528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4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G. W. Bush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Domestic Policies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 cuts </a:t>
            </a:r>
          </a:p>
          <a:p>
            <a:pPr lvl="1" eaLnBrk="1" hangingPunct="1"/>
            <a:r>
              <a:rPr lang="en-US">
                <a:latin typeface="Calibri" charset="0"/>
              </a:rPr>
              <a:t>Many got rebates (about $300) </a:t>
            </a:r>
          </a:p>
          <a:p>
            <a:pPr eaLnBrk="1" hangingPunct="1"/>
            <a:r>
              <a:rPr lang="en-US">
                <a:latin typeface="Calibri" charset="0"/>
              </a:rPr>
              <a:t>2002: No Child Left Behind </a:t>
            </a:r>
          </a:p>
          <a:p>
            <a:pPr lvl="1" eaLnBrk="1" hangingPunct="1"/>
            <a:r>
              <a:rPr lang="en-US">
                <a:latin typeface="Calibri" charset="0"/>
              </a:rPr>
              <a:t>To increase teacher &amp; student responsibility</a:t>
            </a:r>
          </a:p>
          <a:p>
            <a:pPr lvl="1" eaLnBrk="1" hangingPunct="1"/>
            <a:r>
              <a:rPr lang="en-US">
                <a:latin typeface="Calibri" charset="0"/>
              </a:rPr>
              <a:t>FAIL 	</a:t>
            </a:r>
          </a:p>
          <a:p>
            <a:pPr lvl="2" eaLnBrk="1" hangingPunct="1"/>
            <a:r>
              <a:rPr lang="en-US">
                <a:latin typeface="Calibri" charset="0"/>
              </a:rPr>
              <a:t>test scores have become the only measure of success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397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5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Ford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Domestic Policies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sym typeface="Wingdings" charset="0"/>
              </a:rPr>
              <a:t>Forgave Nixon &amp; did not punish draft opposers &amp; deserters </a:t>
            </a:r>
          </a:p>
          <a:p>
            <a:pPr lvl="1" eaLnBrk="1" hangingPunct="1"/>
            <a:r>
              <a:rPr lang="en-US">
                <a:latin typeface="Calibri" charset="0"/>
                <a:sym typeface="Wingdings" charset="0"/>
              </a:rPr>
              <a:t>Some people were NOT happy about this </a:t>
            </a:r>
          </a:p>
          <a:p>
            <a:pPr eaLnBrk="1" hangingPunct="1"/>
            <a:r>
              <a:rPr lang="en-US">
                <a:latin typeface="Calibri" charset="0"/>
              </a:rPr>
              <a:t>1973: OPEC starts oil embargo on US </a:t>
            </a:r>
          </a:p>
          <a:p>
            <a:pPr lvl="1" eaLnBrk="1" hangingPunct="1"/>
            <a:r>
              <a:rPr lang="en-US">
                <a:latin typeface="Calibri" charset="0"/>
              </a:rPr>
              <a:t>Why? US supports Israel  </a:t>
            </a:r>
          </a:p>
          <a:p>
            <a:pPr lvl="1" eaLnBrk="1" hangingPunct="1"/>
            <a:r>
              <a:rPr lang="en-US">
                <a:latin typeface="Calibri" charset="0"/>
              </a:rPr>
              <a:t>Effects</a:t>
            </a:r>
          </a:p>
          <a:p>
            <a:pPr lvl="2" eaLnBrk="1" hangingPunct="1"/>
            <a:r>
              <a:rPr lang="en-US">
                <a:latin typeface="Calibri" charset="0"/>
              </a:rPr>
              <a:t>Rationing </a:t>
            </a:r>
          </a:p>
          <a:p>
            <a:pPr lvl="2" eaLnBrk="1" hangingPunct="1"/>
            <a:r>
              <a:rPr lang="en-US">
                <a:latin typeface="Calibri" charset="0"/>
              </a:rPr>
              <a:t>Researched energy alternatives </a:t>
            </a:r>
          </a:p>
          <a:p>
            <a:pPr lvl="2" eaLnBrk="1" hangingPunct="1"/>
            <a:r>
              <a:rPr lang="en-US">
                <a:latin typeface="Calibri" charset="0"/>
              </a:rPr>
              <a:t>Inflation = 10%  (A LOT)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4290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4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G.W. Bush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Foreign Policies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9/11 (2001) attacks: </a:t>
            </a:r>
          </a:p>
          <a:p>
            <a:pPr eaLnBrk="1" hangingPunct="1"/>
            <a:r>
              <a:rPr lang="en-US">
                <a:latin typeface="Calibri" charset="0"/>
              </a:rPr>
              <a:t>Continued Israel/Palestine border issues </a:t>
            </a:r>
          </a:p>
          <a:p>
            <a:pPr eaLnBrk="1" hangingPunct="1"/>
            <a:r>
              <a:rPr lang="en-US">
                <a:latin typeface="Calibri" charset="0"/>
              </a:rPr>
              <a:t>2003: war in Iraq </a:t>
            </a:r>
          </a:p>
          <a:p>
            <a:pPr lvl="1" eaLnBrk="1" hangingPunct="1"/>
            <a:r>
              <a:rPr lang="en-US">
                <a:latin typeface="Calibri" charset="0"/>
              </a:rPr>
              <a:t>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time: reporters overseas with troops </a:t>
            </a:r>
          </a:p>
          <a:p>
            <a:pPr lvl="1" eaLnBrk="1" hangingPunct="1"/>
            <a:r>
              <a:rPr lang="en-US">
                <a:latin typeface="Calibri" charset="0"/>
              </a:rPr>
              <a:t>Failed to find weapons of mass destruction </a:t>
            </a:r>
          </a:p>
          <a:p>
            <a:pPr lvl="1" eaLnBrk="1" hangingPunct="1"/>
            <a:r>
              <a:rPr lang="en-US">
                <a:latin typeface="Calibri" charset="0"/>
              </a:rPr>
              <a:t>Bush declared war over in May 2003 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70425"/>
            <a:ext cx="3292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4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1976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Jimmy Carter wins</a:t>
            </a:r>
          </a:p>
          <a:p>
            <a:pPr eaLnBrk="1" hangingPunct="1"/>
            <a:r>
              <a:rPr lang="en-US">
                <a:latin typeface="Calibri" charset="0"/>
              </a:rPr>
              <a:t>Honesty </a:t>
            </a:r>
          </a:p>
          <a:p>
            <a:pPr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Down home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values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Carter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Domestic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3000">
                <a:latin typeface="Calibri" charset="0"/>
              </a:rPr>
              <a:t>“</a:t>
            </a:r>
            <a:r>
              <a:rPr lang="en-US" sz="3000">
                <a:latin typeface="Calibri" charset="0"/>
              </a:rPr>
              <a:t>Stagflation</a:t>
            </a:r>
            <a:r>
              <a:rPr lang="ja-JP" altLang="en-US" sz="3000">
                <a:latin typeface="Calibri" charset="0"/>
              </a:rPr>
              <a:t>”</a:t>
            </a:r>
            <a:endParaRPr lang="en-US" sz="3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Stagnant economy AND inflation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Oil 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40% of oil the US used = foreign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Created a deficit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Corporate bailouts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Car industry (Chrysler)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Supported nuclear energy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as alternative to oil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95400"/>
            <a:ext cx="28765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6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Carter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Foreign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Helsinki Accords (1975)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Promise to respect human rights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>
                <a:latin typeface="Calibri" charset="0"/>
              </a:rPr>
              <a:t>Refuse to give aid to countries that violate human rights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Camp David Accords (1977)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Peace treaty between Israel &amp; Egypt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USSR violates détente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USSR invaded Afghanistan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US cut off exports to USSR &amp; boycotted 1980 Olympics in Moscow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Iran takes US hostages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Iran was mad after the US medically treated  their old dictator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1980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Reagan won by a lot </a:t>
            </a:r>
          </a:p>
          <a:p>
            <a:pPr lvl="1" eaLnBrk="1" hangingPunct="1"/>
            <a:r>
              <a:rPr lang="en-US">
                <a:latin typeface="Calibri" charset="0"/>
              </a:rPr>
              <a:t>Inflation = #1 priority </a:t>
            </a:r>
          </a:p>
          <a:p>
            <a:pPr lvl="1" eaLnBrk="1" hangingPunct="1"/>
            <a:r>
              <a:rPr lang="en-US">
                <a:latin typeface="Calibri" charset="0"/>
              </a:rPr>
              <a:t>Against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big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government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Iran hostages were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   released the same day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   he took office 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</a:rPr>
              <a:t>Reagan</a:t>
            </a:r>
            <a:r>
              <a:rPr lang="ja-JP" altLang="en-US" sz="4000">
                <a:latin typeface="Calibri" charset="0"/>
              </a:rPr>
              <a:t>’</a:t>
            </a:r>
            <a:r>
              <a:rPr lang="en-US" sz="4000">
                <a:latin typeface="Calibri" charset="0"/>
              </a:rPr>
              <a:t>s Domestic Policies (1</a:t>
            </a:r>
            <a:r>
              <a:rPr lang="en-US" sz="4000" baseline="30000">
                <a:latin typeface="Calibri" charset="0"/>
              </a:rPr>
              <a:t>st</a:t>
            </a:r>
            <a:r>
              <a:rPr lang="en-US" sz="4000">
                <a:latin typeface="Calibri" charset="0"/>
              </a:rPr>
              <a:t>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>
                <a:latin typeface="Calibri" charset="0"/>
              </a:rPr>
              <a:t>Supply-side economics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Tax cuts for the rich &amp; they will reinvest in the economy </a:t>
            </a:r>
          </a:p>
          <a:p>
            <a:pPr lvl="1" eaLnBrk="1" hangingPunct="1"/>
            <a:r>
              <a:rPr lang="ja-JP" altLang="en-US" sz="2600">
                <a:latin typeface="Calibri" charset="0"/>
              </a:rPr>
              <a:t>“</a:t>
            </a:r>
            <a:r>
              <a:rPr lang="en-US" sz="2600">
                <a:latin typeface="Calibri" charset="0"/>
              </a:rPr>
              <a:t>Trickle down</a:t>
            </a:r>
            <a:r>
              <a:rPr lang="ja-JP" altLang="en-US" sz="2600">
                <a:latin typeface="Calibri" charset="0"/>
              </a:rPr>
              <a:t>”</a:t>
            </a:r>
            <a:r>
              <a:rPr lang="en-US" sz="2600">
                <a:latin typeface="Calibri" charset="0"/>
              </a:rPr>
              <a:t> effect </a:t>
            </a:r>
          </a:p>
          <a:p>
            <a:pPr eaLnBrk="1" hangingPunct="1"/>
            <a:r>
              <a:rPr lang="en-US" sz="3000">
                <a:latin typeface="Calibri" charset="0"/>
              </a:rPr>
              <a:t>Subsidies to farmers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Gave money not  to plant crops  so prices would go up 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Failed: Prices did not go up </a:t>
            </a:r>
            <a:r>
              <a:rPr lang="en-US" sz="2600">
                <a:latin typeface="Calibri" charset="0"/>
                <a:sym typeface="Wingdings" charset="0"/>
              </a:rPr>
              <a:t> </a:t>
            </a:r>
            <a:endParaRPr lang="en-US" sz="2600">
              <a:latin typeface="Calibri" charset="0"/>
            </a:endParaRPr>
          </a:p>
          <a:p>
            <a:pPr eaLnBrk="1" hangingPunct="1"/>
            <a:r>
              <a:rPr lang="en-US" sz="3000">
                <a:latin typeface="Calibri" charset="0"/>
              </a:rPr>
              <a:t>Immigration Reform &amp; Control Act (1986) </a:t>
            </a:r>
          </a:p>
          <a:p>
            <a:pPr lvl="1" eaLnBrk="1" hangingPunct="1"/>
            <a:r>
              <a:rPr lang="en-US" sz="2600">
                <a:latin typeface="Calibri" charset="0"/>
              </a:rPr>
              <a:t>Employers cannot hire illegal immigrants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981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5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Election of 1984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Democrats: Walter Mondale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VP: Geraldine Ferraro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*Jesse Jackson lost the Democratic nomination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Republicans: Ronald Reagan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VP: George Bush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Reagan wins again!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He was the 1</a:t>
            </a:r>
            <a:r>
              <a:rPr lang="en-US" baseline="30000" dirty="0" smtClean="0">
                <a:ea typeface="+mn-ea"/>
              </a:rPr>
              <a:t>st</a:t>
            </a:r>
            <a:r>
              <a:rPr lang="en-US" dirty="0" smtClean="0">
                <a:ea typeface="+mn-ea"/>
              </a:rPr>
              <a:t> president to serve 2 terms since Eisenhower!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95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676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</a:rPr>
              <a:t>Reagan</a:t>
            </a:r>
            <a:r>
              <a:rPr lang="ja-JP" altLang="en-US" sz="4000">
                <a:latin typeface="Calibri" charset="0"/>
              </a:rPr>
              <a:t>’</a:t>
            </a:r>
            <a:r>
              <a:rPr lang="en-US" sz="4000">
                <a:latin typeface="Calibri" charset="0"/>
              </a:rPr>
              <a:t>s Domestic Policies (2</a:t>
            </a:r>
            <a:r>
              <a:rPr lang="en-US" sz="4000" baseline="30000">
                <a:latin typeface="Calibri" charset="0"/>
              </a:rPr>
              <a:t>nd</a:t>
            </a:r>
            <a:r>
              <a:rPr lang="en-US" sz="4000">
                <a:latin typeface="Calibri" charset="0"/>
              </a:rPr>
              <a:t> term)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Deep cuts in federal programs &amp; tax cuts for rich</a:t>
            </a:r>
          </a:p>
          <a:p>
            <a:pPr lvl="1" eaLnBrk="1" hangingPunct="1"/>
            <a:r>
              <a:rPr lang="en-US">
                <a:latin typeface="Calibri" charset="0"/>
              </a:rPr>
              <a:t>late 1980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s: gap between rich &amp; poor was at its biggest since WWII </a:t>
            </a:r>
          </a:p>
          <a:p>
            <a:pPr eaLnBrk="1" hangingPunct="1"/>
            <a:r>
              <a:rPr lang="en-US">
                <a:latin typeface="Calibri" charset="0"/>
              </a:rPr>
              <a:t>Debt still rising </a:t>
            </a:r>
          </a:p>
          <a:p>
            <a:pPr lvl="1" eaLnBrk="1" hangingPunct="1"/>
            <a:r>
              <a:rPr lang="en-US">
                <a:latin typeface="Calibri" charset="0"/>
              </a:rPr>
              <a:t>Trade imbalance (more exports than imports) </a:t>
            </a:r>
          </a:p>
          <a:p>
            <a:pPr lvl="1" eaLnBrk="1" hangingPunct="1"/>
            <a:r>
              <a:rPr lang="en-US">
                <a:latin typeface="Calibri" charset="0"/>
              </a:rPr>
              <a:t>Trade deficit = $150 billion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0763"/>
            <a:ext cx="32385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4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845</Words>
  <Application>Microsoft Macintosh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Presidents, Presidents, Presidents! PART 2  Week 2-8 </vt:lpstr>
      <vt:lpstr>Ford’s Domestic Policies </vt:lpstr>
      <vt:lpstr>Election of 1976</vt:lpstr>
      <vt:lpstr>Carter’s Domestic Policies </vt:lpstr>
      <vt:lpstr>Carter’s Foreign Policies </vt:lpstr>
      <vt:lpstr>Election of 1980</vt:lpstr>
      <vt:lpstr>Reagan’s Domestic Policies (1st term)</vt:lpstr>
      <vt:lpstr>Election of 1984</vt:lpstr>
      <vt:lpstr>Reagan’s Domestic Policies (2nd term) </vt:lpstr>
      <vt:lpstr>Reagan’s Foreign Policies (2nd term) </vt:lpstr>
      <vt:lpstr>Election of 1988</vt:lpstr>
      <vt:lpstr>Bush’s Domestic Policies </vt:lpstr>
      <vt:lpstr>Bush’s Foreign Policies </vt:lpstr>
      <vt:lpstr>Election of 1992</vt:lpstr>
      <vt:lpstr>Clinton’s Domestic Policies </vt:lpstr>
      <vt:lpstr>Impeachment</vt:lpstr>
      <vt:lpstr>Clinton’s Foreign Policies </vt:lpstr>
      <vt:lpstr>Election of 2000</vt:lpstr>
      <vt:lpstr>G. W. Bush’s Domestic Policies </vt:lpstr>
      <vt:lpstr>G.W. Bush’s Foreign Policies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Presidents, Presidents, Presidents! PART 2  Week 2-8 </dc:title>
  <dc:creator>Lindsay Lyons</dc:creator>
  <cp:lastModifiedBy>Lindsay Lyons</cp:lastModifiedBy>
  <cp:revision>2</cp:revision>
  <dcterms:created xsi:type="dcterms:W3CDTF">2012-08-07T19:51:53Z</dcterms:created>
  <dcterms:modified xsi:type="dcterms:W3CDTF">2012-08-07T19:56:11Z</dcterms:modified>
</cp:coreProperties>
</file>