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3F056-A880-449C-B87A-A00071CF426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86616B-F692-46A6-81A8-8BB08ABB36CA}">
      <dgm:prSet phldrT="[Text]"/>
      <dgm:spPr/>
      <dgm:t>
        <a:bodyPr/>
        <a:lstStyle/>
        <a:p>
          <a:r>
            <a:rPr lang="en-US" u="sng"/>
            <a:t>Great Railway Strike </a:t>
          </a:r>
          <a:endParaRPr lang="en-US"/>
        </a:p>
      </dgm:t>
    </dgm:pt>
    <dgm:pt modelId="{DC25DDC7-F503-449C-9306-CFE5317A1F06}" type="parTrans" cxnId="{A337009E-B608-47E2-A293-7A28E167DC36}">
      <dgm:prSet/>
      <dgm:spPr/>
      <dgm:t>
        <a:bodyPr/>
        <a:lstStyle/>
        <a:p>
          <a:endParaRPr lang="en-US"/>
        </a:p>
      </dgm:t>
    </dgm:pt>
    <dgm:pt modelId="{941A9E8B-492C-4D65-B132-58855551F56D}" type="sibTrans" cxnId="{A337009E-B608-47E2-A293-7A28E167DC36}">
      <dgm:prSet/>
      <dgm:spPr/>
      <dgm:t>
        <a:bodyPr/>
        <a:lstStyle/>
        <a:p>
          <a:endParaRPr lang="en-US"/>
        </a:p>
      </dgm:t>
    </dgm:pt>
    <dgm:pt modelId="{5E192328-7E60-4468-B955-0DEAA16785F6}">
      <dgm:prSet phldrT="[Text]"/>
      <dgm:spPr/>
      <dgm:t>
        <a:bodyPr/>
        <a:lstStyle/>
        <a:p>
          <a:r>
            <a:rPr lang="en-US" u="sng"/>
            <a:t>Haymarket Riot</a:t>
          </a:r>
          <a:endParaRPr lang="en-US"/>
        </a:p>
      </dgm:t>
    </dgm:pt>
    <dgm:pt modelId="{2A80DC3B-C37D-4B46-BADF-783E4582422B}" type="parTrans" cxnId="{552EC0AA-84FC-40E8-9B61-D930E266C3F0}">
      <dgm:prSet/>
      <dgm:spPr/>
      <dgm:t>
        <a:bodyPr/>
        <a:lstStyle/>
        <a:p>
          <a:endParaRPr lang="en-US"/>
        </a:p>
      </dgm:t>
    </dgm:pt>
    <dgm:pt modelId="{4D919817-8C9E-4AC2-831D-3600D3B8C354}" type="sibTrans" cxnId="{552EC0AA-84FC-40E8-9B61-D930E266C3F0}">
      <dgm:prSet/>
      <dgm:spPr/>
      <dgm:t>
        <a:bodyPr/>
        <a:lstStyle/>
        <a:p>
          <a:endParaRPr lang="en-US"/>
        </a:p>
      </dgm:t>
    </dgm:pt>
    <dgm:pt modelId="{33FFDC48-0351-47BA-A427-4BE135EFEE97}">
      <dgm:prSet phldrT="[Text]"/>
      <dgm:spPr/>
      <dgm:t>
        <a:bodyPr/>
        <a:lstStyle/>
        <a:p>
          <a:r>
            <a:rPr lang="en-US"/>
            <a:t>Chicago</a:t>
          </a:r>
        </a:p>
      </dgm:t>
    </dgm:pt>
    <dgm:pt modelId="{C499E89C-1B79-4FB3-9F89-F2447FB71099}" type="parTrans" cxnId="{37FAD892-E223-408F-8B2E-778D88D18472}">
      <dgm:prSet/>
      <dgm:spPr/>
      <dgm:t>
        <a:bodyPr/>
        <a:lstStyle/>
        <a:p>
          <a:endParaRPr lang="en-US"/>
        </a:p>
      </dgm:t>
    </dgm:pt>
    <dgm:pt modelId="{28E1A9CE-5FFF-42FE-A966-5ACEC6037F84}" type="sibTrans" cxnId="{37FAD892-E223-408F-8B2E-778D88D18472}">
      <dgm:prSet/>
      <dgm:spPr/>
      <dgm:t>
        <a:bodyPr/>
        <a:lstStyle/>
        <a:p>
          <a:endParaRPr lang="en-US"/>
        </a:p>
      </dgm:t>
    </dgm:pt>
    <dgm:pt modelId="{8AF808B1-ABF9-4986-A65A-C3FE83A7F958}">
      <dgm:prSet phldrT="[Text]"/>
      <dgm:spPr/>
      <dgm:t>
        <a:bodyPr/>
        <a:lstStyle/>
        <a:p>
          <a:r>
            <a:rPr lang="en-US"/>
            <a:t>bomb killed 7 police officers</a:t>
          </a:r>
        </a:p>
      </dgm:t>
    </dgm:pt>
    <dgm:pt modelId="{7D2A4992-650B-41E3-ABF6-BEA7456528E8}" type="parTrans" cxnId="{93CB277E-9FF0-4509-A4CF-9568137457E3}">
      <dgm:prSet/>
      <dgm:spPr/>
      <dgm:t>
        <a:bodyPr/>
        <a:lstStyle/>
        <a:p>
          <a:endParaRPr lang="en-US"/>
        </a:p>
      </dgm:t>
    </dgm:pt>
    <dgm:pt modelId="{555825C0-DF02-41F6-AC58-99C751892405}" type="sibTrans" cxnId="{93CB277E-9FF0-4509-A4CF-9568137457E3}">
      <dgm:prSet/>
      <dgm:spPr/>
      <dgm:t>
        <a:bodyPr/>
        <a:lstStyle/>
        <a:p>
          <a:endParaRPr lang="en-US"/>
        </a:p>
      </dgm:t>
    </dgm:pt>
    <dgm:pt modelId="{2BE900D1-A4A3-4271-B827-B5901559D702}">
      <dgm:prSet phldrT="[Text]"/>
      <dgm:spPr/>
      <dgm:t>
        <a:bodyPr/>
        <a:lstStyle/>
        <a:p>
          <a:r>
            <a:rPr lang="en-US" u="sng"/>
            <a:t>Homestead Strike </a:t>
          </a:r>
          <a:endParaRPr lang="en-US"/>
        </a:p>
      </dgm:t>
    </dgm:pt>
    <dgm:pt modelId="{F5B7B760-1C75-42CB-985B-C993D6624465}" type="parTrans" cxnId="{920CDF6F-573F-4A0A-B42A-D2CCB806A231}">
      <dgm:prSet/>
      <dgm:spPr/>
      <dgm:t>
        <a:bodyPr/>
        <a:lstStyle/>
        <a:p>
          <a:endParaRPr lang="en-US"/>
        </a:p>
      </dgm:t>
    </dgm:pt>
    <dgm:pt modelId="{10EF0B4C-DD85-4019-8663-772A199B9AFD}" type="sibTrans" cxnId="{920CDF6F-573F-4A0A-B42A-D2CCB806A231}">
      <dgm:prSet/>
      <dgm:spPr/>
      <dgm:t>
        <a:bodyPr/>
        <a:lstStyle/>
        <a:p>
          <a:endParaRPr lang="en-US"/>
        </a:p>
      </dgm:t>
    </dgm:pt>
    <dgm:pt modelId="{D52C5A4F-DC8E-4CC5-B6D9-4385665C1C5A}">
      <dgm:prSet phldrT="[Text]"/>
      <dgm:spPr/>
      <dgm:t>
        <a:bodyPr/>
        <a:lstStyle/>
        <a:p>
          <a:r>
            <a:rPr lang="en-US"/>
            <a:t>Carnegie Steel plant (PA)</a:t>
          </a:r>
        </a:p>
      </dgm:t>
    </dgm:pt>
    <dgm:pt modelId="{3027D0B8-EF54-406D-9A7E-697870E16323}" type="parTrans" cxnId="{1577820A-114A-4B32-8BEA-B5E0AD7E8DD0}">
      <dgm:prSet/>
      <dgm:spPr/>
      <dgm:t>
        <a:bodyPr/>
        <a:lstStyle/>
        <a:p>
          <a:endParaRPr lang="en-US"/>
        </a:p>
      </dgm:t>
    </dgm:pt>
    <dgm:pt modelId="{55DD8359-A6C8-46AD-8AE8-F5BDFE630D6E}" type="sibTrans" cxnId="{1577820A-114A-4B32-8BEA-B5E0AD7E8DD0}">
      <dgm:prSet/>
      <dgm:spPr/>
      <dgm:t>
        <a:bodyPr/>
        <a:lstStyle/>
        <a:p>
          <a:endParaRPr lang="en-US"/>
        </a:p>
      </dgm:t>
    </dgm:pt>
    <dgm:pt modelId="{8F1E65C0-58DB-43DC-AD05-D41BC3C81312}">
      <dgm:prSet phldrT="[Text]"/>
      <dgm:spPr/>
      <dgm:t>
        <a:bodyPr/>
        <a:lstStyle/>
        <a:p>
          <a:r>
            <a:rPr lang="en-US"/>
            <a:t>16 killed</a:t>
          </a:r>
        </a:p>
      </dgm:t>
    </dgm:pt>
    <dgm:pt modelId="{B9C6C2A3-2E42-4814-B555-5047B81C8311}" type="parTrans" cxnId="{E44ACAC1-359C-4E4C-8048-2C3264EF5F22}">
      <dgm:prSet/>
      <dgm:spPr/>
      <dgm:t>
        <a:bodyPr/>
        <a:lstStyle/>
        <a:p>
          <a:endParaRPr lang="en-US"/>
        </a:p>
      </dgm:t>
    </dgm:pt>
    <dgm:pt modelId="{2D49CDC2-7DE5-4EFA-8B7D-C3DCD0796BBB}" type="sibTrans" cxnId="{E44ACAC1-359C-4E4C-8048-2C3264EF5F22}">
      <dgm:prSet/>
      <dgm:spPr/>
      <dgm:t>
        <a:bodyPr/>
        <a:lstStyle/>
        <a:p>
          <a:endParaRPr lang="en-US"/>
        </a:p>
      </dgm:t>
    </dgm:pt>
    <dgm:pt modelId="{3646C599-BEBD-420A-B8E7-94E02A71E969}">
      <dgm:prSet phldrT="[Text]"/>
      <dgm:spPr/>
      <dgm:t>
        <a:bodyPr/>
        <a:lstStyle/>
        <a:p>
          <a:r>
            <a:rPr lang="en-US"/>
            <a:t>Knights of Labor blamed </a:t>
          </a:r>
        </a:p>
      </dgm:t>
    </dgm:pt>
    <dgm:pt modelId="{EDE11D34-A49C-461D-BAA0-210DDE7FEE2E}" type="parTrans" cxnId="{0540FC8E-9E95-4E64-A026-607330F661BD}">
      <dgm:prSet/>
      <dgm:spPr/>
      <dgm:t>
        <a:bodyPr/>
        <a:lstStyle/>
        <a:p>
          <a:endParaRPr lang="en-US"/>
        </a:p>
      </dgm:t>
    </dgm:pt>
    <dgm:pt modelId="{CD0D10FD-646E-4256-AFE1-ED13A1A6B307}" type="sibTrans" cxnId="{0540FC8E-9E95-4E64-A026-607330F661BD}">
      <dgm:prSet/>
      <dgm:spPr/>
      <dgm:t>
        <a:bodyPr/>
        <a:lstStyle/>
        <a:p>
          <a:endParaRPr lang="en-US"/>
        </a:p>
      </dgm:t>
    </dgm:pt>
    <dgm:pt modelId="{D2FE7E7A-A45B-40D1-B8DB-DA4566596B96}">
      <dgm:prSet phldrT="[Text]"/>
      <dgm:spPr/>
      <dgm:t>
        <a:bodyPr/>
        <a:lstStyle/>
        <a:p>
          <a:r>
            <a:rPr lang="en-US"/>
            <a:t>most protesters were fired </a:t>
          </a:r>
        </a:p>
      </dgm:t>
    </dgm:pt>
    <dgm:pt modelId="{33B294DE-DE08-44DB-95BF-703DEF8A14A8}" type="parTrans" cxnId="{7588CE55-1223-45A9-ABE6-99A366465BD3}">
      <dgm:prSet/>
      <dgm:spPr/>
      <dgm:t>
        <a:bodyPr/>
        <a:lstStyle/>
        <a:p>
          <a:endParaRPr lang="en-US"/>
        </a:p>
      </dgm:t>
    </dgm:pt>
    <dgm:pt modelId="{A3DCB33C-FCBC-49AC-8AF7-4C7BDED28DD1}" type="sibTrans" cxnId="{7588CE55-1223-45A9-ABE6-99A366465BD3}">
      <dgm:prSet/>
      <dgm:spPr/>
      <dgm:t>
        <a:bodyPr/>
        <a:lstStyle/>
        <a:p>
          <a:endParaRPr lang="en-US"/>
        </a:p>
      </dgm:t>
    </dgm:pt>
    <dgm:pt modelId="{8848AFA5-7A75-4726-A3EB-F297DBA38843}">
      <dgm:prSet phldrT="[Text]"/>
      <dgm:spPr/>
      <dgm:t>
        <a:bodyPr/>
        <a:lstStyle/>
        <a:p>
          <a:r>
            <a:rPr lang="en-US"/>
            <a:t>1st big one </a:t>
          </a:r>
        </a:p>
      </dgm:t>
    </dgm:pt>
    <dgm:pt modelId="{660BBD98-6FF2-45D6-862B-5C8FE37F3B4E}" type="parTrans" cxnId="{F3D02B70-0719-490F-B0D6-A367BD8FB6AF}">
      <dgm:prSet/>
      <dgm:spPr/>
      <dgm:t>
        <a:bodyPr/>
        <a:lstStyle/>
        <a:p>
          <a:endParaRPr lang="en-US"/>
        </a:p>
      </dgm:t>
    </dgm:pt>
    <dgm:pt modelId="{1BC55F4D-88EE-41AB-863D-FA2666D68FC4}" type="sibTrans" cxnId="{F3D02B70-0719-490F-B0D6-A367BD8FB6AF}">
      <dgm:prSet/>
      <dgm:spPr/>
      <dgm:t>
        <a:bodyPr/>
        <a:lstStyle/>
        <a:p>
          <a:endParaRPr lang="en-US"/>
        </a:p>
      </dgm:t>
    </dgm:pt>
    <dgm:pt modelId="{CC25739B-73E9-4C86-9345-E7FC5205BE9E}">
      <dgm:prSet phldrT="[Text]"/>
      <dgm:spPr/>
      <dgm:t>
        <a:bodyPr/>
        <a:lstStyle/>
        <a:p>
          <a:r>
            <a:rPr lang="en-US"/>
            <a:t>federal troops sent to end it </a:t>
          </a:r>
        </a:p>
      </dgm:t>
    </dgm:pt>
    <dgm:pt modelId="{17FFF257-7B62-46A0-96B2-BEEB664DAE83}" type="parTrans" cxnId="{FF658C72-A516-4D9C-A640-78BC708B747F}">
      <dgm:prSet/>
      <dgm:spPr/>
      <dgm:t>
        <a:bodyPr/>
        <a:lstStyle/>
        <a:p>
          <a:endParaRPr lang="en-US"/>
        </a:p>
      </dgm:t>
    </dgm:pt>
    <dgm:pt modelId="{9A771D1F-8593-4243-B655-7BAAD4E54745}" type="sibTrans" cxnId="{FF658C72-A516-4D9C-A640-78BC708B747F}">
      <dgm:prSet/>
      <dgm:spPr/>
      <dgm:t>
        <a:bodyPr/>
        <a:lstStyle/>
        <a:p>
          <a:endParaRPr lang="en-US"/>
        </a:p>
      </dgm:t>
    </dgm:pt>
    <dgm:pt modelId="{1A5ABCA0-2A57-4FEE-900D-26CE576AFE9D}">
      <dgm:prSet phldrT="[Text]"/>
      <dgm:spPr/>
      <dgm:t>
        <a:bodyPr/>
        <a:lstStyle/>
        <a:p>
          <a:r>
            <a:rPr lang="en-US" u="sng"/>
            <a:t>Pullman Strike</a:t>
          </a:r>
          <a:endParaRPr lang="en-US"/>
        </a:p>
      </dgm:t>
    </dgm:pt>
    <dgm:pt modelId="{FBA86794-4002-40BB-A118-2E012E27378F}" type="parTrans" cxnId="{9670E798-FA81-415F-8C65-B167AA3835E1}">
      <dgm:prSet/>
      <dgm:spPr/>
      <dgm:t>
        <a:bodyPr/>
        <a:lstStyle/>
        <a:p>
          <a:endParaRPr lang="en-US"/>
        </a:p>
      </dgm:t>
    </dgm:pt>
    <dgm:pt modelId="{19A9E512-92FE-4711-9CBA-68518D3883AE}" type="sibTrans" cxnId="{9670E798-FA81-415F-8C65-B167AA3835E1}">
      <dgm:prSet/>
      <dgm:spPr/>
      <dgm:t>
        <a:bodyPr/>
        <a:lstStyle/>
        <a:p>
          <a:endParaRPr lang="en-US"/>
        </a:p>
      </dgm:t>
    </dgm:pt>
    <dgm:pt modelId="{62562408-22F1-40A7-B2B1-C8851D98497C}">
      <dgm:prSet phldrT="[Text]"/>
      <dgm:spPr/>
      <dgm:t>
        <a:bodyPr/>
        <a:lstStyle/>
        <a:p>
          <a:r>
            <a:rPr lang="en-US" u="sng"/>
            <a:t>Lawrence Textile Strike</a:t>
          </a:r>
          <a:endParaRPr lang="en-US"/>
        </a:p>
      </dgm:t>
    </dgm:pt>
    <dgm:pt modelId="{7CFBBA9D-2738-4B5F-A6AF-150FC8947CF6}" type="parTrans" cxnId="{8284FD48-DCAB-40EF-826C-6106DFC86F83}">
      <dgm:prSet/>
      <dgm:spPr/>
      <dgm:t>
        <a:bodyPr/>
        <a:lstStyle/>
        <a:p>
          <a:endParaRPr lang="en-US"/>
        </a:p>
      </dgm:t>
    </dgm:pt>
    <dgm:pt modelId="{48BBF387-B52A-4B0F-B7D6-5BFADFB8DF56}" type="sibTrans" cxnId="{8284FD48-DCAB-40EF-826C-6106DFC86F83}">
      <dgm:prSet/>
      <dgm:spPr/>
      <dgm:t>
        <a:bodyPr/>
        <a:lstStyle/>
        <a:p>
          <a:endParaRPr lang="en-US"/>
        </a:p>
      </dgm:t>
    </dgm:pt>
    <dgm:pt modelId="{F1A47443-D61F-48A5-B7E8-4F29457475FC}">
      <dgm:prSet phldrT="[Text]"/>
      <dgm:spPr/>
      <dgm:t>
        <a:bodyPr/>
        <a:lstStyle/>
        <a:p>
          <a:r>
            <a:rPr lang="en-US"/>
            <a:t>Railroads</a:t>
          </a:r>
        </a:p>
      </dgm:t>
    </dgm:pt>
    <dgm:pt modelId="{ED98D669-FA63-47A1-84E4-47189B6914E3}" type="parTrans" cxnId="{A880EDB2-67B9-4390-AE98-168D9BD6A339}">
      <dgm:prSet/>
      <dgm:spPr/>
      <dgm:t>
        <a:bodyPr/>
        <a:lstStyle/>
        <a:p>
          <a:endParaRPr lang="en-US"/>
        </a:p>
      </dgm:t>
    </dgm:pt>
    <dgm:pt modelId="{A46C02F5-2EC7-4EF6-845B-9EA7476CA40B}" type="sibTrans" cxnId="{A880EDB2-67B9-4390-AE98-168D9BD6A339}">
      <dgm:prSet/>
      <dgm:spPr/>
      <dgm:t>
        <a:bodyPr/>
        <a:lstStyle/>
        <a:p>
          <a:endParaRPr lang="en-US"/>
        </a:p>
      </dgm:t>
    </dgm:pt>
    <dgm:pt modelId="{D63423D1-1AF6-4300-BF41-724066C5816D}">
      <dgm:prSet phldrT="[Text]"/>
      <dgm:spPr/>
      <dgm:t>
        <a:bodyPr/>
        <a:lstStyle/>
        <a:p>
          <a:r>
            <a:rPr lang="en-US"/>
            <a:t>Industrial Workers of the World (IWW) [radical union]</a:t>
          </a:r>
        </a:p>
      </dgm:t>
    </dgm:pt>
    <dgm:pt modelId="{DE5BF310-FE9B-4FD2-B41E-66854D300C97}" type="parTrans" cxnId="{8CA615B4-C9A6-489A-9BB9-32DCA72AA1D1}">
      <dgm:prSet/>
      <dgm:spPr/>
      <dgm:t>
        <a:bodyPr/>
        <a:lstStyle/>
        <a:p>
          <a:endParaRPr lang="en-US"/>
        </a:p>
      </dgm:t>
    </dgm:pt>
    <dgm:pt modelId="{02BCBC2B-BB1E-40FF-ADB2-D4EC5814A594}" type="sibTrans" cxnId="{8CA615B4-C9A6-489A-9BB9-32DCA72AA1D1}">
      <dgm:prSet/>
      <dgm:spPr/>
      <dgm:t>
        <a:bodyPr/>
        <a:lstStyle/>
        <a:p>
          <a:endParaRPr lang="en-US"/>
        </a:p>
      </dgm:t>
    </dgm:pt>
    <dgm:pt modelId="{B1B53DC8-468C-4948-8C17-3EBFAF776C63}">
      <dgm:prSet phldrT="[Text]"/>
      <dgm:spPr/>
      <dgm:t>
        <a:bodyPr/>
        <a:lstStyle/>
        <a:p>
          <a:r>
            <a:rPr lang="en-US"/>
            <a:t>Illinois</a:t>
          </a:r>
        </a:p>
      </dgm:t>
    </dgm:pt>
    <dgm:pt modelId="{85DF61AD-F79B-441C-9B3B-B074DDA699DF}" type="parTrans" cxnId="{CF492C33-ABB8-4073-B6BA-EE739E2D6D14}">
      <dgm:prSet/>
      <dgm:spPr/>
      <dgm:t>
        <a:bodyPr/>
        <a:lstStyle/>
        <a:p>
          <a:endParaRPr lang="en-US"/>
        </a:p>
      </dgm:t>
    </dgm:pt>
    <dgm:pt modelId="{0D5BD194-AA07-4971-A539-BE4B6187D5D8}" type="sibTrans" cxnId="{CF492C33-ABB8-4073-B6BA-EE739E2D6D14}">
      <dgm:prSet/>
      <dgm:spPr/>
      <dgm:t>
        <a:bodyPr/>
        <a:lstStyle/>
        <a:p>
          <a:endParaRPr lang="en-US"/>
        </a:p>
      </dgm:t>
    </dgm:pt>
    <dgm:pt modelId="{9343BA4C-89F4-4001-A7BB-B5DA1FEB2579}">
      <dgm:prSet phldrT="[Text]"/>
      <dgm:spPr/>
      <dgm:t>
        <a:bodyPr/>
        <a:lstStyle/>
        <a:p>
          <a:r>
            <a:rPr lang="en-US"/>
            <a:t>federal troops ended it</a:t>
          </a:r>
        </a:p>
      </dgm:t>
    </dgm:pt>
    <dgm:pt modelId="{D85E48AC-798C-433B-9A4C-40EEB5993FFC}" type="parTrans" cxnId="{1D5FF8EE-7706-4B69-9BDD-8FA5DF8D0B47}">
      <dgm:prSet/>
      <dgm:spPr/>
      <dgm:t>
        <a:bodyPr/>
        <a:lstStyle/>
        <a:p>
          <a:endParaRPr lang="en-US"/>
        </a:p>
      </dgm:t>
    </dgm:pt>
    <dgm:pt modelId="{1FF8A56C-94E3-4CD0-9182-205F6193459C}" type="sibTrans" cxnId="{1D5FF8EE-7706-4B69-9BDD-8FA5DF8D0B47}">
      <dgm:prSet/>
      <dgm:spPr/>
      <dgm:t>
        <a:bodyPr/>
        <a:lstStyle/>
        <a:p>
          <a:endParaRPr lang="en-US"/>
        </a:p>
      </dgm:t>
    </dgm:pt>
    <dgm:pt modelId="{AE043CA7-21DA-48A6-9CF8-09A11E543EC4}">
      <dgm:prSet phldrT="[Text]"/>
      <dgm:spPr/>
      <dgm:t>
        <a:bodyPr/>
        <a:lstStyle/>
        <a:p>
          <a:r>
            <a:rPr lang="en-US"/>
            <a:t>Supreme Court case[</a:t>
          </a:r>
          <a:r>
            <a:rPr lang="en-US" i="1"/>
            <a:t>In Re Debs</a:t>
          </a:r>
          <a:r>
            <a:rPr lang="en-US"/>
            <a:t>] said this was ok</a:t>
          </a:r>
        </a:p>
      </dgm:t>
    </dgm:pt>
    <dgm:pt modelId="{28E07D99-9564-4FF8-B90B-B1CD9D5318BA}" type="parTrans" cxnId="{6B132954-A9D8-49A8-A35D-798AD7F9D99A}">
      <dgm:prSet/>
      <dgm:spPr/>
      <dgm:t>
        <a:bodyPr/>
        <a:lstStyle/>
        <a:p>
          <a:endParaRPr lang="en-US"/>
        </a:p>
      </dgm:t>
    </dgm:pt>
    <dgm:pt modelId="{614D86BD-D750-4399-A528-25E6DF0C1719}" type="sibTrans" cxnId="{6B132954-A9D8-49A8-A35D-798AD7F9D99A}">
      <dgm:prSet/>
      <dgm:spPr/>
      <dgm:t>
        <a:bodyPr/>
        <a:lstStyle/>
        <a:p>
          <a:endParaRPr lang="en-US"/>
        </a:p>
      </dgm:t>
    </dgm:pt>
    <dgm:pt modelId="{68E89A78-013F-4375-8DCA-4CE622A52A56}">
      <dgm:prSet phldrT="[Text]"/>
      <dgm:spPr/>
      <dgm:t>
        <a:bodyPr/>
        <a:lstStyle/>
        <a:p>
          <a:r>
            <a:rPr lang="en-US"/>
            <a:t>textile mills in Lawrence, Massachusetts</a:t>
          </a:r>
        </a:p>
      </dgm:t>
    </dgm:pt>
    <dgm:pt modelId="{C48C6136-D8CB-434B-921F-E0149ADC7053}" type="parTrans" cxnId="{CA11EC5E-0FCD-4C27-B1F7-6FB40339556D}">
      <dgm:prSet/>
      <dgm:spPr/>
      <dgm:t>
        <a:bodyPr/>
        <a:lstStyle/>
        <a:p>
          <a:endParaRPr lang="en-US"/>
        </a:p>
      </dgm:t>
    </dgm:pt>
    <dgm:pt modelId="{9554CED7-7F37-4EAF-9C66-DC2A9D3FA28F}" type="sibTrans" cxnId="{CA11EC5E-0FCD-4C27-B1F7-6FB40339556D}">
      <dgm:prSet/>
      <dgm:spPr/>
      <dgm:t>
        <a:bodyPr/>
        <a:lstStyle/>
        <a:p>
          <a:endParaRPr lang="en-US"/>
        </a:p>
      </dgm:t>
    </dgm:pt>
    <dgm:pt modelId="{BC6D5F65-7A3D-497B-B142-973F5BDC3959}">
      <dgm:prSet phldrT="[Text]"/>
      <dgm:spPr/>
      <dgm:t>
        <a:bodyPr/>
        <a:lstStyle/>
        <a:p>
          <a:r>
            <a:rPr lang="en-US"/>
            <a:t>Workers won!</a:t>
          </a:r>
        </a:p>
      </dgm:t>
    </dgm:pt>
    <dgm:pt modelId="{D0FE7BE7-5034-4AC8-BD27-51EAF51F881B}" type="parTrans" cxnId="{0ABE122D-1A8D-4D19-A0DB-1EEE3BE9A030}">
      <dgm:prSet/>
      <dgm:spPr/>
      <dgm:t>
        <a:bodyPr/>
        <a:lstStyle/>
        <a:p>
          <a:endParaRPr lang="en-US"/>
        </a:p>
      </dgm:t>
    </dgm:pt>
    <dgm:pt modelId="{53846B5A-E60D-4929-910C-37BD2E40E8FC}" type="sibTrans" cxnId="{0ABE122D-1A8D-4D19-A0DB-1EEE3BE9A030}">
      <dgm:prSet/>
      <dgm:spPr/>
      <dgm:t>
        <a:bodyPr/>
        <a:lstStyle/>
        <a:p>
          <a:endParaRPr lang="en-US"/>
        </a:p>
      </dgm:t>
    </dgm:pt>
    <dgm:pt modelId="{EC8CCBD4-5BC9-4C1C-8DB5-2B69B92DAE9A}" type="pres">
      <dgm:prSet presAssocID="{1BD3F056-A880-449C-B87A-A00071CF42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84FA19-E5FC-494B-87FB-F1914286AFF1}" type="pres">
      <dgm:prSet presAssocID="{9E86616B-F692-46A6-81A8-8BB08ABB36CA}" presName="composite" presStyleCnt="0"/>
      <dgm:spPr/>
    </dgm:pt>
    <dgm:pt modelId="{236A53BA-58B8-4F6A-9D34-0CBBF4906823}" type="pres">
      <dgm:prSet presAssocID="{9E86616B-F692-46A6-81A8-8BB08ABB36C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36916-4132-404B-B3AE-4A2CF8B4EFDC}" type="pres">
      <dgm:prSet presAssocID="{9E86616B-F692-46A6-81A8-8BB08ABB36CA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5C4B4-C0F5-421A-8110-3220AC6F6B99}" type="pres">
      <dgm:prSet presAssocID="{941A9E8B-492C-4D65-B132-58855551F56D}" presName="space" presStyleCnt="0"/>
      <dgm:spPr/>
    </dgm:pt>
    <dgm:pt modelId="{2C1A83F8-B354-4A9C-9563-97936FA43642}" type="pres">
      <dgm:prSet presAssocID="{5E192328-7E60-4468-B955-0DEAA16785F6}" presName="composite" presStyleCnt="0"/>
      <dgm:spPr/>
    </dgm:pt>
    <dgm:pt modelId="{5EB2550B-8F4E-4C0B-A481-CE473BDD362F}" type="pres">
      <dgm:prSet presAssocID="{5E192328-7E60-4468-B955-0DEAA16785F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9A17D-2241-4864-8572-7657679D97B7}" type="pres">
      <dgm:prSet presAssocID="{5E192328-7E60-4468-B955-0DEAA16785F6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9CDBF-2A73-4BD4-9979-B653D2DC4B05}" type="pres">
      <dgm:prSet presAssocID="{4D919817-8C9E-4AC2-831D-3600D3B8C354}" presName="space" presStyleCnt="0"/>
      <dgm:spPr/>
    </dgm:pt>
    <dgm:pt modelId="{0BA6C73D-9E45-4CB6-BA81-3A99DB30D05B}" type="pres">
      <dgm:prSet presAssocID="{2BE900D1-A4A3-4271-B827-B5901559D702}" presName="composite" presStyleCnt="0"/>
      <dgm:spPr/>
    </dgm:pt>
    <dgm:pt modelId="{613E1699-6DC2-48BF-AD25-A61EED39A6FD}" type="pres">
      <dgm:prSet presAssocID="{2BE900D1-A4A3-4271-B827-B5901559D70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23D1F-1730-4BEE-AEFC-EDCB8ABFC77D}" type="pres">
      <dgm:prSet presAssocID="{2BE900D1-A4A3-4271-B827-B5901559D702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1F198-9CC0-49F8-B686-C4B667AAFE22}" type="pres">
      <dgm:prSet presAssocID="{10EF0B4C-DD85-4019-8663-772A199B9AFD}" presName="space" presStyleCnt="0"/>
      <dgm:spPr/>
    </dgm:pt>
    <dgm:pt modelId="{27727C81-43CC-4B5D-8E00-E1FB1E18B7CB}" type="pres">
      <dgm:prSet presAssocID="{1A5ABCA0-2A57-4FEE-900D-26CE576AFE9D}" presName="composite" presStyleCnt="0"/>
      <dgm:spPr/>
    </dgm:pt>
    <dgm:pt modelId="{36911021-1ABF-4DF1-B4CB-1B34812DA669}" type="pres">
      <dgm:prSet presAssocID="{1A5ABCA0-2A57-4FEE-900D-26CE576AFE9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071CE-CD57-4DBD-A0CF-9814E9DC099C}" type="pres">
      <dgm:prSet presAssocID="{1A5ABCA0-2A57-4FEE-900D-26CE576AFE9D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AC8CA-15B3-49D9-BDA5-880A360C7066}" type="pres">
      <dgm:prSet presAssocID="{19A9E512-92FE-4711-9CBA-68518D3883AE}" presName="space" presStyleCnt="0"/>
      <dgm:spPr/>
    </dgm:pt>
    <dgm:pt modelId="{DD29D0BA-182C-471F-BF15-09F42414A672}" type="pres">
      <dgm:prSet presAssocID="{62562408-22F1-40A7-B2B1-C8851D98497C}" presName="composite" presStyleCnt="0"/>
      <dgm:spPr/>
    </dgm:pt>
    <dgm:pt modelId="{E995FCE9-A10F-4AD0-81EF-2EF988A0111E}" type="pres">
      <dgm:prSet presAssocID="{62562408-22F1-40A7-B2B1-C8851D98497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548AC-6606-4CCE-9859-93CEAF6D62D0}" type="pres">
      <dgm:prSet presAssocID="{62562408-22F1-40A7-B2B1-C8851D98497C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84FD48-DCAB-40EF-826C-6106DFC86F83}" srcId="{1BD3F056-A880-449C-B87A-A00071CF4268}" destId="{62562408-22F1-40A7-B2B1-C8851D98497C}" srcOrd="4" destOrd="0" parTransId="{7CFBBA9D-2738-4B5F-A6AF-150FC8947CF6}" sibTransId="{48BBF387-B52A-4B0F-B7D6-5BFADFB8DF56}"/>
    <dgm:cxn modelId="{28F3249B-86F0-4ACE-A823-FF3CF9404E92}" type="presOf" srcId="{8AF808B1-ABF9-4986-A65A-C3FE83A7F958}" destId="{61F9A17D-2241-4864-8572-7657679D97B7}" srcOrd="0" destOrd="1" presId="urn:microsoft.com/office/officeart/2005/8/layout/hList1"/>
    <dgm:cxn modelId="{A7EC7975-8180-41BA-B5C2-91735D545066}" type="presOf" srcId="{8848AFA5-7A75-4726-A3EB-F297DBA38843}" destId="{EB436916-4132-404B-B3AE-4A2CF8B4EFDC}" srcOrd="0" destOrd="0" presId="urn:microsoft.com/office/officeart/2005/8/layout/hList1"/>
    <dgm:cxn modelId="{F32F25A5-868F-41A4-812F-F0B1F2241F8E}" type="presOf" srcId="{8F1E65C0-58DB-43DC-AD05-D41BC3C81312}" destId="{F3523D1F-1730-4BEE-AEFC-EDCB8ABFC77D}" srcOrd="0" destOrd="1" presId="urn:microsoft.com/office/officeart/2005/8/layout/hList1"/>
    <dgm:cxn modelId="{9670E798-FA81-415F-8C65-B167AA3835E1}" srcId="{1BD3F056-A880-449C-B87A-A00071CF4268}" destId="{1A5ABCA0-2A57-4FEE-900D-26CE576AFE9D}" srcOrd="3" destOrd="0" parTransId="{FBA86794-4002-40BB-A118-2E012E27378F}" sibTransId="{19A9E512-92FE-4711-9CBA-68518D3883AE}"/>
    <dgm:cxn modelId="{37FAD892-E223-408F-8B2E-778D88D18472}" srcId="{5E192328-7E60-4468-B955-0DEAA16785F6}" destId="{33FFDC48-0351-47BA-A427-4BE135EFEE97}" srcOrd="0" destOrd="0" parTransId="{C499E89C-1B79-4FB3-9F89-F2447FB71099}" sibTransId="{28E1A9CE-5FFF-42FE-A966-5ACEC6037F84}"/>
    <dgm:cxn modelId="{552EC0AA-84FC-40E8-9B61-D930E266C3F0}" srcId="{1BD3F056-A880-449C-B87A-A00071CF4268}" destId="{5E192328-7E60-4468-B955-0DEAA16785F6}" srcOrd="1" destOrd="0" parTransId="{2A80DC3B-C37D-4B46-BADF-783E4582422B}" sibTransId="{4D919817-8C9E-4AC2-831D-3600D3B8C354}"/>
    <dgm:cxn modelId="{A337009E-B608-47E2-A293-7A28E167DC36}" srcId="{1BD3F056-A880-449C-B87A-A00071CF4268}" destId="{9E86616B-F692-46A6-81A8-8BB08ABB36CA}" srcOrd="0" destOrd="0" parTransId="{DC25DDC7-F503-449C-9306-CFE5317A1F06}" sibTransId="{941A9E8B-492C-4D65-B132-58855551F56D}"/>
    <dgm:cxn modelId="{9B7B87D8-6DFF-4326-AA8F-2E6DE4AFE0C5}" type="presOf" srcId="{CC25739B-73E9-4C86-9345-E7FC5205BE9E}" destId="{EB436916-4132-404B-B3AE-4A2CF8B4EFDC}" srcOrd="0" destOrd="1" presId="urn:microsoft.com/office/officeart/2005/8/layout/hList1"/>
    <dgm:cxn modelId="{D4ED6A6B-D818-4982-B1F7-0702F0790BAA}" type="presOf" srcId="{BC6D5F65-7A3D-497B-B142-973F5BDC3959}" destId="{BFE548AC-6606-4CCE-9859-93CEAF6D62D0}" srcOrd="0" destOrd="2" presId="urn:microsoft.com/office/officeart/2005/8/layout/hList1"/>
    <dgm:cxn modelId="{BE07208A-AD5D-4F41-863A-9DCD77B299C2}" type="presOf" srcId="{2BE900D1-A4A3-4271-B827-B5901559D702}" destId="{613E1699-6DC2-48BF-AD25-A61EED39A6FD}" srcOrd="0" destOrd="0" presId="urn:microsoft.com/office/officeart/2005/8/layout/hList1"/>
    <dgm:cxn modelId="{5FFDD25C-03DA-47E4-B568-223C3954AD53}" type="presOf" srcId="{F1A47443-D61F-48A5-B7E8-4F29457475FC}" destId="{833071CE-CD57-4DBD-A0CF-9814E9DC099C}" srcOrd="0" destOrd="0" presId="urn:microsoft.com/office/officeart/2005/8/layout/hList1"/>
    <dgm:cxn modelId="{1D5FF8EE-7706-4B69-9BDD-8FA5DF8D0B47}" srcId="{1A5ABCA0-2A57-4FEE-900D-26CE576AFE9D}" destId="{9343BA4C-89F4-4001-A7BB-B5DA1FEB2579}" srcOrd="2" destOrd="0" parTransId="{D85E48AC-798C-433B-9A4C-40EEB5993FFC}" sibTransId="{1FF8A56C-94E3-4CD0-9182-205F6193459C}"/>
    <dgm:cxn modelId="{2268C728-5FFC-49A6-B7CD-DF75061D0843}" type="presOf" srcId="{1BD3F056-A880-449C-B87A-A00071CF4268}" destId="{EC8CCBD4-5BC9-4C1C-8DB5-2B69B92DAE9A}" srcOrd="0" destOrd="0" presId="urn:microsoft.com/office/officeart/2005/8/layout/hList1"/>
    <dgm:cxn modelId="{095B447A-FD7A-42C2-97E4-E383177795DE}" type="presOf" srcId="{62562408-22F1-40A7-B2B1-C8851D98497C}" destId="{E995FCE9-A10F-4AD0-81EF-2EF988A0111E}" srcOrd="0" destOrd="0" presId="urn:microsoft.com/office/officeart/2005/8/layout/hList1"/>
    <dgm:cxn modelId="{FF658C72-A516-4D9C-A640-78BC708B747F}" srcId="{9E86616B-F692-46A6-81A8-8BB08ABB36CA}" destId="{CC25739B-73E9-4C86-9345-E7FC5205BE9E}" srcOrd="1" destOrd="0" parTransId="{17FFF257-7B62-46A0-96B2-BEEB664DAE83}" sibTransId="{9A771D1F-8593-4243-B655-7BAAD4E54745}"/>
    <dgm:cxn modelId="{920CDF6F-573F-4A0A-B42A-D2CCB806A231}" srcId="{1BD3F056-A880-449C-B87A-A00071CF4268}" destId="{2BE900D1-A4A3-4271-B827-B5901559D702}" srcOrd="2" destOrd="0" parTransId="{F5B7B760-1C75-42CB-985B-C993D6624465}" sibTransId="{10EF0B4C-DD85-4019-8663-772A199B9AFD}"/>
    <dgm:cxn modelId="{1577820A-114A-4B32-8BEA-B5E0AD7E8DD0}" srcId="{2BE900D1-A4A3-4271-B827-B5901559D702}" destId="{D52C5A4F-DC8E-4CC5-B6D9-4385665C1C5A}" srcOrd="0" destOrd="0" parTransId="{3027D0B8-EF54-406D-9A7E-697870E16323}" sibTransId="{55DD8359-A6C8-46AD-8AE8-F5BDFE630D6E}"/>
    <dgm:cxn modelId="{D74B5C87-98A0-4F6A-A0B9-414F1FAA5F4B}" type="presOf" srcId="{D63423D1-1AF6-4300-BF41-724066C5816D}" destId="{BFE548AC-6606-4CCE-9859-93CEAF6D62D0}" srcOrd="0" destOrd="0" presId="urn:microsoft.com/office/officeart/2005/8/layout/hList1"/>
    <dgm:cxn modelId="{CF492C33-ABB8-4073-B6BA-EE739E2D6D14}" srcId="{1A5ABCA0-2A57-4FEE-900D-26CE576AFE9D}" destId="{B1B53DC8-468C-4948-8C17-3EBFAF776C63}" srcOrd="1" destOrd="0" parTransId="{85DF61AD-F79B-441C-9B3B-B074DDA699DF}" sibTransId="{0D5BD194-AA07-4971-A539-BE4B6187D5D8}"/>
    <dgm:cxn modelId="{435931DE-22C3-4CDE-9C3F-0CF96089A109}" type="presOf" srcId="{5E192328-7E60-4468-B955-0DEAA16785F6}" destId="{5EB2550B-8F4E-4C0B-A481-CE473BDD362F}" srcOrd="0" destOrd="0" presId="urn:microsoft.com/office/officeart/2005/8/layout/hList1"/>
    <dgm:cxn modelId="{6B132954-A9D8-49A8-A35D-798AD7F9D99A}" srcId="{1A5ABCA0-2A57-4FEE-900D-26CE576AFE9D}" destId="{AE043CA7-21DA-48A6-9CF8-09A11E543EC4}" srcOrd="3" destOrd="0" parTransId="{28E07D99-9564-4FF8-B90B-B1CD9D5318BA}" sibTransId="{614D86BD-D750-4399-A528-25E6DF0C1719}"/>
    <dgm:cxn modelId="{87E18DC4-0A16-4268-B573-DB70FAB31485}" type="presOf" srcId="{B1B53DC8-468C-4948-8C17-3EBFAF776C63}" destId="{833071CE-CD57-4DBD-A0CF-9814E9DC099C}" srcOrd="0" destOrd="1" presId="urn:microsoft.com/office/officeart/2005/8/layout/hList1"/>
    <dgm:cxn modelId="{8CA615B4-C9A6-489A-9BB9-32DCA72AA1D1}" srcId="{62562408-22F1-40A7-B2B1-C8851D98497C}" destId="{D63423D1-1AF6-4300-BF41-724066C5816D}" srcOrd="0" destOrd="0" parTransId="{DE5BF310-FE9B-4FD2-B41E-66854D300C97}" sibTransId="{02BCBC2B-BB1E-40FF-ADB2-D4EC5814A594}"/>
    <dgm:cxn modelId="{CA11EC5E-0FCD-4C27-B1F7-6FB40339556D}" srcId="{62562408-22F1-40A7-B2B1-C8851D98497C}" destId="{68E89A78-013F-4375-8DCA-4CE622A52A56}" srcOrd="1" destOrd="0" parTransId="{C48C6136-D8CB-434B-921F-E0149ADC7053}" sibTransId="{9554CED7-7F37-4EAF-9C66-DC2A9D3FA28F}"/>
    <dgm:cxn modelId="{E44ACAC1-359C-4E4C-8048-2C3264EF5F22}" srcId="{2BE900D1-A4A3-4271-B827-B5901559D702}" destId="{8F1E65C0-58DB-43DC-AD05-D41BC3C81312}" srcOrd="1" destOrd="0" parTransId="{B9C6C2A3-2E42-4814-B555-5047B81C8311}" sibTransId="{2D49CDC2-7DE5-4EFA-8B7D-C3DCD0796BBB}"/>
    <dgm:cxn modelId="{0540FC8E-9E95-4E64-A026-607330F661BD}" srcId="{5E192328-7E60-4468-B955-0DEAA16785F6}" destId="{3646C599-BEBD-420A-B8E7-94E02A71E969}" srcOrd="2" destOrd="0" parTransId="{EDE11D34-A49C-461D-BAA0-210DDE7FEE2E}" sibTransId="{CD0D10FD-646E-4256-AFE1-ED13A1A6B307}"/>
    <dgm:cxn modelId="{7588CE55-1223-45A9-ABE6-99A366465BD3}" srcId="{2BE900D1-A4A3-4271-B827-B5901559D702}" destId="{D2FE7E7A-A45B-40D1-B8DB-DA4566596B96}" srcOrd="2" destOrd="0" parTransId="{33B294DE-DE08-44DB-95BF-703DEF8A14A8}" sibTransId="{A3DCB33C-FCBC-49AC-8AF7-4C7BDED28DD1}"/>
    <dgm:cxn modelId="{BAD73991-8A9C-4236-A5EA-12FAF3BA222D}" type="presOf" srcId="{D2FE7E7A-A45B-40D1-B8DB-DA4566596B96}" destId="{F3523D1F-1730-4BEE-AEFC-EDCB8ABFC77D}" srcOrd="0" destOrd="2" presId="urn:microsoft.com/office/officeart/2005/8/layout/hList1"/>
    <dgm:cxn modelId="{3F5265F9-3778-4657-B721-B1D08871E736}" type="presOf" srcId="{AE043CA7-21DA-48A6-9CF8-09A11E543EC4}" destId="{833071CE-CD57-4DBD-A0CF-9814E9DC099C}" srcOrd="0" destOrd="3" presId="urn:microsoft.com/office/officeart/2005/8/layout/hList1"/>
    <dgm:cxn modelId="{7D7AC1B6-ACA6-4B40-AA12-72D7D6D95953}" type="presOf" srcId="{68E89A78-013F-4375-8DCA-4CE622A52A56}" destId="{BFE548AC-6606-4CCE-9859-93CEAF6D62D0}" srcOrd="0" destOrd="1" presId="urn:microsoft.com/office/officeart/2005/8/layout/hList1"/>
    <dgm:cxn modelId="{F3D02B70-0719-490F-B0D6-A367BD8FB6AF}" srcId="{9E86616B-F692-46A6-81A8-8BB08ABB36CA}" destId="{8848AFA5-7A75-4726-A3EB-F297DBA38843}" srcOrd="0" destOrd="0" parTransId="{660BBD98-6FF2-45D6-862B-5C8FE37F3B4E}" sibTransId="{1BC55F4D-88EE-41AB-863D-FA2666D68FC4}"/>
    <dgm:cxn modelId="{CCE67DB7-1AF1-41E2-A137-474312F143ED}" type="presOf" srcId="{D52C5A4F-DC8E-4CC5-B6D9-4385665C1C5A}" destId="{F3523D1F-1730-4BEE-AEFC-EDCB8ABFC77D}" srcOrd="0" destOrd="0" presId="urn:microsoft.com/office/officeart/2005/8/layout/hList1"/>
    <dgm:cxn modelId="{A880EDB2-67B9-4390-AE98-168D9BD6A339}" srcId="{1A5ABCA0-2A57-4FEE-900D-26CE576AFE9D}" destId="{F1A47443-D61F-48A5-B7E8-4F29457475FC}" srcOrd="0" destOrd="0" parTransId="{ED98D669-FA63-47A1-84E4-47189B6914E3}" sibTransId="{A46C02F5-2EC7-4EF6-845B-9EA7476CA40B}"/>
    <dgm:cxn modelId="{93CB277E-9FF0-4509-A4CF-9568137457E3}" srcId="{5E192328-7E60-4468-B955-0DEAA16785F6}" destId="{8AF808B1-ABF9-4986-A65A-C3FE83A7F958}" srcOrd="1" destOrd="0" parTransId="{7D2A4992-650B-41E3-ABF6-BEA7456528E8}" sibTransId="{555825C0-DF02-41F6-AC58-99C751892405}"/>
    <dgm:cxn modelId="{8393A0C1-B4C9-46DF-B9F7-7D982950EC69}" type="presOf" srcId="{9E86616B-F692-46A6-81A8-8BB08ABB36CA}" destId="{236A53BA-58B8-4F6A-9D34-0CBBF4906823}" srcOrd="0" destOrd="0" presId="urn:microsoft.com/office/officeart/2005/8/layout/hList1"/>
    <dgm:cxn modelId="{9CBE4143-7BEF-4884-9761-0887621D17A0}" type="presOf" srcId="{1A5ABCA0-2A57-4FEE-900D-26CE576AFE9D}" destId="{36911021-1ABF-4DF1-B4CB-1B34812DA669}" srcOrd="0" destOrd="0" presId="urn:microsoft.com/office/officeart/2005/8/layout/hList1"/>
    <dgm:cxn modelId="{52CECEE0-DDE1-490A-B472-B05F6CD1AA09}" type="presOf" srcId="{9343BA4C-89F4-4001-A7BB-B5DA1FEB2579}" destId="{833071CE-CD57-4DBD-A0CF-9814E9DC099C}" srcOrd="0" destOrd="2" presId="urn:microsoft.com/office/officeart/2005/8/layout/hList1"/>
    <dgm:cxn modelId="{7AB7B81D-D373-4B81-867D-9568184F1A28}" type="presOf" srcId="{3646C599-BEBD-420A-B8E7-94E02A71E969}" destId="{61F9A17D-2241-4864-8572-7657679D97B7}" srcOrd="0" destOrd="2" presId="urn:microsoft.com/office/officeart/2005/8/layout/hList1"/>
    <dgm:cxn modelId="{7A258D70-08D4-4A77-851F-9E2FDE9EE16E}" type="presOf" srcId="{33FFDC48-0351-47BA-A427-4BE135EFEE97}" destId="{61F9A17D-2241-4864-8572-7657679D97B7}" srcOrd="0" destOrd="0" presId="urn:microsoft.com/office/officeart/2005/8/layout/hList1"/>
    <dgm:cxn modelId="{0ABE122D-1A8D-4D19-A0DB-1EEE3BE9A030}" srcId="{62562408-22F1-40A7-B2B1-C8851D98497C}" destId="{BC6D5F65-7A3D-497B-B142-973F5BDC3959}" srcOrd="2" destOrd="0" parTransId="{D0FE7BE7-5034-4AC8-BD27-51EAF51F881B}" sibTransId="{53846B5A-E60D-4929-910C-37BD2E40E8FC}"/>
    <dgm:cxn modelId="{E94FB670-3601-4191-A817-57134363E934}" type="presParOf" srcId="{EC8CCBD4-5BC9-4C1C-8DB5-2B69B92DAE9A}" destId="{E984FA19-E5FC-494B-87FB-F1914286AFF1}" srcOrd="0" destOrd="0" presId="urn:microsoft.com/office/officeart/2005/8/layout/hList1"/>
    <dgm:cxn modelId="{4B61A61D-8D84-4E3B-A557-7103B5E08B4B}" type="presParOf" srcId="{E984FA19-E5FC-494B-87FB-F1914286AFF1}" destId="{236A53BA-58B8-4F6A-9D34-0CBBF4906823}" srcOrd="0" destOrd="0" presId="urn:microsoft.com/office/officeart/2005/8/layout/hList1"/>
    <dgm:cxn modelId="{672FB438-0AD4-4737-B8D4-9AFFAF72067C}" type="presParOf" srcId="{E984FA19-E5FC-494B-87FB-F1914286AFF1}" destId="{EB436916-4132-404B-B3AE-4A2CF8B4EFDC}" srcOrd="1" destOrd="0" presId="urn:microsoft.com/office/officeart/2005/8/layout/hList1"/>
    <dgm:cxn modelId="{D3F89220-CF6A-40DE-8CEA-1F7EBDAC076F}" type="presParOf" srcId="{EC8CCBD4-5BC9-4C1C-8DB5-2B69B92DAE9A}" destId="{0DF5C4B4-C0F5-421A-8110-3220AC6F6B99}" srcOrd="1" destOrd="0" presId="urn:microsoft.com/office/officeart/2005/8/layout/hList1"/>
    <dgm:cxn modelId="{02FCF697-EE84-416E-9F54-EEAC1F319F95}" type="presParOf" srcId="{EC8CCBD4-5BC9-4C1C-8DB5-2B69B92DAE9A}" destId="{2C1A83F8-B354-4A9C-9563-97936FA43642}" srcOrd="2" destOrd="0" presId="urn:microsoft.com/office/officeart/2005/8/layout/hList1"/>
    <dgm:cxn modelId="{0EFBEA09-0F79-460A-8AEA-FB772C30256A}" type="presParOf" srcId="{2C1A83F8-B354-4A9C-9563-97936FA43642}" destId="{5EB2550B-8F4E-4C0B-A481-CE473BDD362F}" srcOrd="0" destOrd="0" presId="urn:microsoft.com/office/officeart/2005/8/layout/hList1"/>
    <dgm:cxn modelId="{3FDC1D6D-F19E-48A4-9764-AE7A688F0E3F}" type="presParOf" srcId="{2C1A83F8-B354-4A9C-9563-97936FA43642}" destId="{61F9A17D-2241-4864-8572-7657679D97B7}" srcOrd="1" destOrd="0" presId="urn:microsoft.com/office/officeart/2005/8/layout/hList1"/>
    <dgm:cxn modelId="{27B647CB-4AB2-4233-9331-FDDDAE5B469E}" type="presParOf" srcId="{EC8CCBD4-5BC9-4C1C-8DB5-2B69B92DAE9A}" destId="{5929CDBF-2A73-4BD4-9979-B653D2DC4B05}" srcOrd="3" destOrd="0" presId="urn:microsoft.com/office/officeart/2005/8/layout/hList1"/>
    <dgm:cxn modelId="{D7320350-0C4F-4835-9E81-20B5ADC71318}" type="presParOf" srcId="{EC8CCBD4-5BC9-4C1C-8DB5-2B69B92DAE9A}" destId="{0BA6C73D-9E45-4CB6-BA81-3A99DB30D05B}" srcOrd="4" destOrd="0" presId="urn:microsoft.com/office/officeart/2005/8/layout/hList1"/>
    <dgm:cxn modelId="{099D9BA0-8062-425C-BA2B-1C61690E834F}" type="presParOf" srcId="{0BA6C73D-9E45-4CB6-BA81-3A99DB30D05B}" destId="{613E1699-6DC2-48BF-AD25-A61EED39A6FD}" srcOrd="0" destOrd="0" presId="urn:microsoft.com/office/officeart/2005/8/layout/hList1"/>
    <dgm:cxn modelId="{E31DC3AB-7A43-44C3-88DA-1B7E7AB49D7A}" type="presParOf" srcId="{0BA6C73D-9E45-4CB6-BA81-3A99DB30D05B}" destId="{F3523D1F-1730-4BEE-AEFC-EDCB8ABFC77D}" srcOrd="1" destOrd="0" presId="urn:microsoft.com/office/officeart/2005/8/layout/hList1"/>
    <dgm:cxn modelId="{218B30C0-746E-4230-BD9A-DE41BC29E7F9}" type="presParOf" srcId="{EC8CCBD4-5BC9-4C1C-8DB5-2B69B92DAE9A}" destId="{72F1F198-9CC0-49F8-B686-C4B667AAFE22}" srcOrd="5" destOrd="0" presId="urn:microsoft.com/office/officeart/2005/8/layout/hList1"/>
    <dgm:cxn modelId="{288359D0-1CE6-4D6B-9025-5DE27249EC9C}" type="presParOf" srcId="{EC8CCBD4-5BC9-4C1C-8DB5-2B69B92DAE9A}" destId="{27727C81-43CC-4B5D-8E00-E1FB1E18B7CB}" srcOrd="6" destOrd="0" presId="urn:microsoft.com/office/officeart/2005/8/layout/hList1"/>
    <dgm:cxn modelId="{E7B3D1DB-6F3D-4FE5-9CB9-AF99A89063F2}" type="presParOf" srcId="{27727C81-43CC-4B5D-8E00-E1FB1E18B7CB}" destId="{36911021-1ABF-4DF1-B4CB-1B34812DA669}" srcOrd="0" destOrd="0" presId="urn:microsoft.com/office/officeart/2005/8/layout/hList1"/>
    <dgm:cxn modelId="{9DEC533F-809B-4783-9DAB-63BB8C13606C}" type="presParOf" srcId="{27727C81-43CC-4B5D-8E00-E1FB1E18B7CB}" destId="{833071CE-CD57-4DBD-A0CF-9814E9DC099C}" srcOrd="1" destOrd="0" presId="urn:microsoft.com/office/officeart/2005/8/layout/hList1"/>
    <dgm:cxn modelId="{494695CE-9FE7-4A20-96FC-55C543DB6EC0}" type="presParOf" srcId="{EC8CCBD4-5BC9-4C1C-8DB5-2B69B92DAE9A}" destId="{637AC8CA-15B3-49D9-BDA5-880A360C7066}" srcOrd="7" destOrd="0" presId="urn:microsoft.com/office/officeart/2005/8/layout/hList1"/>
    <dgm:cxn modelId="{DB7CC984-1E15-4C02-9CC8-6B720AE8CB05}" type="presParOf" srcId="{EC8CCBD4-5BC9-4C1C-8DB5-2B69B92DAE9A}" destId="{DD29D0BA-182C-471F-BF15-09F42414A672}" srcOrd="8" destOrd="0" presId="urn:microsoft.com/office/officeart/2005/8/layout/hList1"/>
    <dgm:cxn modelId="{E24EC5E5-BF6A-4FA2-BCEE-07352FB2D115}" type="presParOf" srcId="{DD29D0BA-182C-471F-BF15-09F42414A672}" destId="{E995FCE9-A10F-4AD0-81EF-2EF988A0111E}" srcOrd="0" destOrd="0" presId="urn:microsoft.com/office/officeart/2005/8/layout/hList1"/>
    <dgm:cxn modelId="{9E0C2D05-34EC-4AFE-AA19-26DD2875120F}" type="presParOf" srcId="{DD29D0BA-182C-471F-BF15-09F42414A672}" destId="{BFE548AC-6606-4CCE-9859-93CEAF6D62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6A53BA-58B8-4F6A-9D34-0CBBF4906823}">
      <dsp:nvSpPr>
        <dsp:cNvPr id="0" name=""/>
        <dsp:cNvSpPr/>
      </dsp:nvSpPr>
      <dsp:spPr>
        <a:xfrm>
          <a:off x="3835" y="313921"/>
          <a:ext cx="1470198" cy="5441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sng" kern="1200"/>
            <a:t>Great Railway Strike </a:t>
          </a:r>
          <a:endParaRPr lang="en-US" sz="1500" kern="1200"/>
        </a:p>
      </dsp:txBody>
      <dsp:txXfrm>
        <a:off x="3835" y="313921"/>
        <a:ext cx="1470198" cy="544182"/>
      </dsp:txXfrm>
    </dsp:sp>
    <dsp:sp modelId="{EB436916-4132-404B-B3AE-4A2CF8B4EFDC}">
      <dsp:nvSpPr>
        <dsp:cNvPr id="0" name=""/>
        <dsp:cNvSpPr/>
      </dsp:nvSpPr>
      <dsp:spPr>
        <a:xfrm>
          <a:off x="3835" y="858103"/>
          <a:ext cx="1470198" cy="200932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1st big one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federal troops sent to end it </a:t>
          </a:r>
        </a:p>
      </dsp:txBody>
      <dsp:txXfrm>
        <a:off x="3835" y="858103"/>
        <a:ext cx="1470198" cy="2009324"/>
      </dsp:txXfrm>
    </dsp:sp>
    <dsp:sp modelId="{5EB2550B-8F4E-4C0B-A481-CE473BDD362F}">
      <dsp:nvSpPr>
        <dsp:cNvPr id="0" name=""/>
        <dsp:cNvSpPr/>
      </dsp:nvSpPr>
      <dsp:spPr>
        <a:xfrm>
          <a:off x="1679861" y="313921"/>
          <a:ext cx="1470198" cy="5441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sng" kern="1200"/>
            <a:t>Haymarket Riot</a:t>
          </a:r>
          <a:endParaRPr lang="en-US" sz="1500" kern="1200"/>
        </a:p>
      </dsp:txBody>
      <dsp:txXfrm>
        <a:off x="1679861" y="313921"/>
        <a:ext cx="1470198" cy="544182"/>
      </dsp:txXfrm>
    </dsp:sp>
    <dsp:sp modelId="{61F9A17D-2241-4864-8572-7657679D97B7}">
      <dsp:nvSpPr>
        <dsp:cNvPr id="0" name=""/>
        <dsp:cNvSpPr/>
      </dsp:nvSpPr>
      <dsp:spPr>
        <a:xfrm>
          <a:off x="1679861" y="858103"/>
          <a:ext cx="1470198" cy="20093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Chicago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bomb killed 7 police officers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Knights of Labor blamed </a:t>
          </a:r>
        </a:p>
      </dsp:txBody>
      <dsp:txXfrm>
        <a:off x="1679861" y="858103"/>
        <a:ext cx="1470198" cy="2009324"/>
      </dsp:txXfrm>
    </dsp:sp>
    <dsp:sp modelId="{613E1699-6DC2-48BF-AD25-A61EED39A6FD}">
      <dsp:nvSpPr>
        <dsp:cNvPr id="0" name=""/>
        <dsp:cNvSpPr/>
      </dsp:nvSpPr>
      <dsp:spPr>
        <a:xfrm>
          <a:off x="3355888" y="313921"/>
          <a:ext cx="1470198" cy="5441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sng" kern="1200"/>
            <a:t>Homestead Strike </a:t>
          </a:r>
          <a:endParaRPr lang="en-US" sz="1500" kern="1200"/>
        </a:p>
      </dsp:txBody>
      <dsp:txXfrm>
        <a:off x="3355888" y="313921"/>
        <a:ext cx="1470198" cy="544182"/>
      </dsp:txXfrm>
    </dsp:sp>
    <dsp:sp modelId="{F3523D1F-1730-4BEE-AEFC-EDCB8ABFC77D}">
      <dsp:nvSpPr>
        <dsp:cNvPr id="0" name=""/>
        <dsp:cNvSpPr/>
      </dsp:nvSpPr>
      <dsp:spPr>
        <a:xfrm>
          <a:off x="3355888" y="858103"/>
          <a:ext cx="1470198" cy="200932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Carnegie Steel plant (PA)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16 killed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most protesters were fired </a:t>
          </a:r>
        </a:p>
      </dsp:txBody>
      <dsp:txXfrm>
        <a:off x="3355888" y="858103"/>
        <a:ext cx="1470198" cy="2009324"/>
      </dsp:txXfrm>
    </dsp:sp>
    <dsp:sp modelId="{36911021-1ABF-4DF1-B4CB-1B34812DA669}">
      <dsp:nvSpPr>
        <dsp:cNvPr id="0" name=""/>
        <dsp:cNvSpPr/>
      </dsp:nvSpPr>
      <dsp:spPr>
        <a:xfrm>
          <a:off x="5031914" y="313921"/>
          <a:ext cx="1470198" cy="5441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sng" kern="1200"/>
            <a:t>Pullman Strike</a:t>
          </a:r>
          <a:endParaRPr lang="en-US" sz="1500" kern="1200"/>
        </a:p>
      </dsp:txBody>
      <dsp:txXfrm>
        <a:off x="5031914" y="313921"/>
        <a:ext cx="1470198" cy="544182"/>
      </dsp:txXfrm>
    </dsp:sp>
    <dsp:sp modelId="{833071CE-CD57-4DBD-A0CF-9814E9DC099C}">
      <dsp:nvSpPr>
        <dsp:cNvPr id="0" name=""/>
        <dsp:cNvSpPr/>
      </dsp:nvSpPr>
      <dsp:spPr>
        <a:xfrm>
          <a:off x="5031914" y="858103"/>
          <a:ext cx="1470198" cy="20093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Railroads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Illinois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federal troops ended it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Supreme Court case[</a:t>
          </a:r>
          <a:r>
            <a:rPr lang="en-US" sz="1500" i="1" kern="1200"/>
            <a:t>In Re Debs</a:t>
          </a:r>
          <a:r>
            <a:rPr lang="en-US" sz="1500" kern="1200"/>
            <a:t>] said this was ok</a:t>
          </a:r>
        </a:p>
      </dsp:txBody>
      <dsp:txXfrm>
        <a:off x="5031914" y="858103"/>
        <a:ext cx="1470198" cy="2009324"/>
      </dsp:txXfrm>
    </dsp:sp>
    <dsp:sp modelId="{E995FCE9-A10F-4AD0-81EF-2EF988A0111E}">
      <dsp:nvSpPr>
        <dsp:cNvPr id="0" name=""/>
        <dsp:cNvSpPr/>
      </dsp:nvSpPr>
      <dsp:spPr>
        <a:xfrm>
          <a:off x="6707941" y="313921"/>
          <a:ext cx="1470198" cy="5441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sng" kern="1200"/>
            <a:t>Lawrence Textile Strike</a:t>
          </a:r>
          <a:endParaRPr lang="en-US" sz="1500" kern="1200"/>
        </a:p>
      </dsp:txBody>
      <dsp:txXfrm>
        <a:off x="6707941" y="313921"/>
        <a:ext cx="1470198" cy="544182"/>
      </dsp:txXfrm>
    </dsp:sp>
    <dsp:sp modelId="{BFE548AC-6606-4CCE-9859-93CEAF6D62D0}">
      <dsp:nvSpPr>
        <dsp:cNvPr id="0" name=""/>
        <dsp:cNvSpPr/>
      </dsp:nvSpPr>
      <dsp:spPr>
        <a:xfrm>
          <a:off x="6707941" y="858103"/>
          <a:ext cx="1470198" cy="200932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Industrial Workers of the World (IWW) [radical union]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textile mills in Lawrence, Massachusetts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Workers won!</a:t>
          </a:r>
        </a:p>
      </dsp:txBody>
      <dsp:txXfrm>
        <a:off x="6707941" y="858103"/>
        <a:ext cx="1470198" cy="2009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98AF-4DBD-435F-9A2E-4D916F99969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FC7-CA62-4EB9-8FCE-4B5245632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98AF-4DBD-435F-9A2E-4D916F99969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FC7-CA62-4EB9-8FCE-4B5245632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98AF-4DBD-435F-9A2E-4D916F99969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FC7-CA62-4EB9-8FCE-4B5245632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98AF-4DBD-435F-9A2E-4D916F99969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FC7-CA62-4EB9-8FCE-4B5245632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98AF-4DBD-435F-9A2E-4D916F99969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FC7-CA62-4EB9-8FCE-4B5245632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98AF-4DBD-435F-9A2E-4D916F99969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FC7-CA62-4EB9-8FCE-4B5245632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98AF-4DBD-435F-9A2E-4D916F99969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FC7-CA62-4EB9-8FCE-4B5245632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98AF-4DBD-435F-9A2E-4D916F99969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FC7-CA62-4EB9-8FCE-4B5245632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98AF-4DBD-435F-9A2E-4D916F99969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FC7-CA62-4EB9-8FCE-4B5245632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98AF-4DBD-435F-9A2E-4D916F99969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FC7-CA62-4EB9-8FCE-4B5245632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98AF-4DBD-435F-9A2E-4D916F99969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FC7-CA62-4EB9-8FCE-4B5245632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98AF-4DBD-435F-9A2E-4D916F99969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DFC7-CA62-4EB9-8FCE-4B5245632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STRIKES!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 History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81012" y="1838325"/>
          <a:ext cx="8181975" cy="318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33600" y="838200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STRIKES!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(late 1800’s – early 1900’s)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Railway Strike</a:t>
            </a:r>
            <a:endParaRPr lang="en-U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780" y="1600200"/>
            <a:ext cx="65264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Haymarket Riot 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629569"/>
            <a:ext cx="69532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Homestead Strike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076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52" y="2209800"/>
            <a:ext cx="415534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Pullman Strike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62093"/>
            <a:ext cx="7010400" cy="41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Lawrence Textile Strike 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761022"/>
            <a:ext cx="7564327" cy="425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108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STRIKES!</vt:lpstr>
      <vt:lpstr>Slide 2</vt:lpstr>
      <vt:lpstr>Great Railway Strike</vt:lpstr>
      <vt:lpstr>Haymarket Riot </vt:lpstr>
      <vt:lpstr>Homestead Strike</vt:lpstr>
      <vt:lpstr>Pullman Strike</vt:lpstr>
      <vt:lpstr>Lawrence Textile Strike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STRIKES!</dc:title>
  <dc:creator>Lindsay Lyons</dc:creator>
  <cp:lastModifiedBy>Lindsay Lyons</cp:lastModifiedBy>
  <cp:revision>2</cp:revision>
  <dcterms:created xsi:type="dcterms:W3CDTF">2011-12-08T13:10:52Z</dcterms:created>
  <dcterms:modified xsi:type="dcterms:W3CDTF">2011-12-08T23:09:00Z</dcterms:modified>
</cp:coreProperties>
</file>