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2EDD-AEF6-8949-9AEE-CFDD4EABF7B0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D53A8-0EE2-AF46-8320-5087010F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youtube.com/watch?v=eUdxsQ0Qsrc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hlinkClick r:id="rId3"/>
              </a:rPr>
              <a:t>http://www.youtube.com/watch?v=eUdxsQ0Qsrc</a:t>
            </a:r>
            <a:r>
              <a:rPr lang="en-US" u="sng" dirty="0" smtClean="0"/>
              <a:t> - video</a:t>
            </a:r>
            <a:r>
              <a:rPr lang="en-US" u="sng" baseline="0" dirty="0" smtClean="0"/>
              <a:t> clip of </a:t>
            </a:r>
            <a:r>
              <a:rPr lang="en-US" u="sng" baseline="0" smtClean="0"/>
              <a:t>speech reenactment </a:t>
            </a:r>
            <a:endParaRPr lang="en-US" u="sng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D53A8-0EE2-AF46-8320-5087010F31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D53A8-0EE2-AF46-8320-5087010F3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Women’s movement</a:t>
            </a:r>
            <a:r>
              <a:rPr lang="en-US" baseline="0" dirty="0" smtClean="0"/>
              <a:t> – middle class, heterosexual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583F-CBCA-504D-BAE8-0022F5BAD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example:</a:t>
            </a:r>
            <a:r>
              <a:rPr lang="en-US" baseline="0" dirty="0" smtClean="0"/>
              <a:t> dramatic pause (write “pause” or pause button symbol) where she paused.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D53A8-0EE2-AF46-8320-5087010F3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F1B69E8-23E9-4C1F-AA2B-3C5BA6EDBEAE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Sojourner Truth &amp; Communication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Lindsay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6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4400" b="1" u="sng" dirty="0" smtClean="0"/>
              <a:t>Aim: </a:t>
            </a:r>
            <a:r>
              <a:rPr lang="en-US" sz="4400" dirty="0" smtClean="0"/>
              <a:t>How </a:t>
            </a:r>
            <a:r>
              <a:rPr lang="en-US" sz="4400" dirty="0"/>
              <a:t>does Sojourner Truth’s “</a:t>
            </a:r>
            <a:r>
              <a:rPr lang="en-US" sz="4400" dirty="0" err="1"/>
              <a:t>Ain’t</a:t>
            </a:r>
            <a:r>
              <a:rPr lang="en-US" sz="4400" dirty="0"/>
              <a:t> I a Woman?” help me improve my ability to communicate?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u="sng" dirty="0" smtClean="0"/>
              <a:t>Do Now: </a:t>
            </a:r>
            <a:r>
              <a:rPr lang="en-US" sz="4400" dirty="0"/>
              <a:t>Are people treated differently because of their race or gender?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i="1" dirty="0" smtClean="0"/>
              <a:t>Agree or disagree and explain your answer.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3600" dirty="0" smtClean="0">
                <a:solidFill>
                  <a:srgbClr val="860908"/>
                </a:solidFill>
              </a:rPr>
              <a:t>*When you are done, please fold the index card in half hamburger style &amp; write your name &amp; grade on one side.</a:t>
            </a:r>
            <a:endParaRPr lang="en-US" sz="3600" i="1" dirty="0">
              <a:solidFill>
                <a:srgbClr val="8609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5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5" y="1304324"/>
            <a:ext cx="8353230" cy="53607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show?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Movements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by white women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Abolition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Led (mostly) </a:t>
            </a:r>
            <a:r>
              <a:rPr lang="en-US" dirty="0"/>
              <a:t>by </a:t>
            </a:r>
            <a:r>
              <a:rPr lang="en-US" dirty="0" smtClean="0"/>
              <a:t>black </a:t>
            </a:r>
            <a:r>
              <a:rPr lang="en-US" dirty="0"/>
              <a:t>men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78" y="2846480"/>
            <a:ext cx="2046308" cy="3069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0607" y="6225783"/>
            <a:ext cx="4513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i="1" dirty="0" smtClean="0"/>
              <a:t>Where did black women fit in? </a:t>
            </a:r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507" y="2846480"/>
            <a:ext cx="2207398" cy="31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620" y="1"/>
            <a:ext cx="8702033" cy="6858000"/>
          </a:xfrm>
        </p:spPr>
        <p:txBody>
          <a:bodyPr/>
          <a:lstStyle/>
          <a:p>
            <a:pPr algn="l"/>
            <a:r>
              <a:rPr lang="en-US" u="sng" dirty="0" smtClean="0"/>
              <a:t>Tasks: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Look for communication skills</a:t>
            </a:r>
            <a:br>
              <a:rPr lang="en-US" dirty="0" smtClean="0"/>
            </a:br>
            <a:r>
              <a:rPr lang="en-US" dirty="0" smtClean="0"/>
              <a:t>	* </a:t>
            </a:r>
            <a:r>
              <a:rPr lang="en-US" b="1" dirty="0" smtClean="0"/>
              <a:t>language</a:t>
            </a:r>
            <a:r>
              <a:rPr lang="en-US" dirty="0" smtClean="0"/>
              <a:t> (words) </a:t>
            </a:r>
            <a:br>
              <a:rPr lang="en-US" dirty="0" smtClean="0"/>
            </a:br>
            <a:r>
              <a:rPr lang="en-US" dirty="0" smtClean="0"/>
              <a:t>	*</a:t>
            </a:r>
            <a:r>
              <a:rPr lang="en-US" b="1" dirty="0" smtClean="0"/>
              <a:t>speech</a:t>
            </a:r>
            <a:r>
              <a:rPr lang="en-US" dirty="0" smtClean="0"/>
              <a:t> (how she says it)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Highlight </a:t>
            </a:r>
            <a:r>
              <a:rPr lang="en-US" b="1" dirty="0" smtClean="0"/>
              <a:t>language</a:t>
            </a:r>
            <a:r>
              <a:rPr lang="en-US" dirty="0" smtClean="0"/>
              <a:t> in the text</a:t>
            </a:r>
            <a:br>
              <a:rPr lang="en-US" dirty="0" smtClean="0"/>
            </a:br>
            <a:r>
              <a:rPr lang="en-US" dirty="0" smtClean="0"/>
              <a:t>3. Jot notes on </a:t>
            </a:r>
            <a:r>
              <a:rPr lang="en-US" b="1" dirty="0" smtClean="0"/>
              <a:t>speech</a:t>
            </a:r>
            <a:r>
              <a:rPr lang="en-US" dirty="0" smtClean="0"/>
              <a:t> in the margin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 smtClean="0"/>
              <a:t>What communication skills </a:t>
            </a:r>
            <a:br>
              <a:rPr lang="en-US" dirty="0" smtClean="0"/>
            </a:br>
            <a:r>
              <a:rPr lang="en-US" dirty="0" smtClean="0"/>
              <a:t>did you see?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Language (words)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0505"/>
                </a:solidFill>
              </a:rPr>
              <a:t>Speech (how said)</a:t>
            </a:r>
            <a:endParaRPr lang="en-US" dirty="0">
              <a:solidFill>
                <a:srgbClr val="4A050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Writing Activity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7750" y="1735137"/>
            <a:ext cx="8341594" cy="471743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Are </a:t>
            </a:r>
            <a:r>
              <a:rPr lang="en-US" sz="3200" b="1" dirty="0">
                <a:solidFill>
                  <a:schemeClr val="accent1"/>
                </a:solidFill>
              </a:rPr>
              <a:t>people treated differently because of their race or gender?</a:t>
            </a:r>
            <a:r>
              <a:rPr lang="en-US" sz="3200" dirty="0">
                <a:solidFill>
                  <a:schemeClr val="accent1"/>
                </a:solidFill>
              </a:rPr>
              <a:t>  </a:t>
            </a:r>
            <a:endParaRPr lang="en-US" sz="3200" dirty="0" smtClean="0">
              <a:solidFill>
                <a:schemeClr val="accent1"/>
              </a:solidFill>
            </a:endParaRPr>
          </a:p>
          <a:p>
            <a:r>
              <a:rPr lang="en-US" sz="3200" dirty="0" smtClean="0"/>
              <a:t>Use your ideas from the </a:t>
            </a:r>
            <a:r>
              <a:rPr lang="en-US" sz="3200" dirty="0" smtClean="0">
                <a:solidFill>
                  <a:srgbClr val="860908"/>
                </a:solidFill>
              </a:rPr>
              <a:t>Do Now</a:t>
            </a:r>
          </a:p>
          <a:p>
            <a:r>
              <a:rPr lang="en-US" sz="3200" dirty="0" smtClean="0"/>
              <a:t>Include skills we discussed.  </a:t>
            </a:r>
          </a:p>
          <a:p>
            <a:pPr lvl="1"/>
            <a:r>
              <a:rPr lang="en-US" sz="3000" dirty="0" smtClean="0"/>
              <a:t>Look on your worksheet for the </a:t>
            </a:r>
            <a:r>
              <a:rPr lang="en-US" sz="3000" dirty="0" smtClean="0">
                <a:solidFill>
                  <a:srgbClr val="860908"/>
                </a:solidFill>
              </a:rPr>
              <a:t>#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860908"/>
                </a:solidFill>
              </a:rPr>
              <a:t>of skills </a:t>
            </a:r>
            <a:r>
              <a:rPr lang="en-US" sz="3000" dirty="0" smtClean="0"/>
              <a:t>you must include! </a:t>
            </a:r>
          </a:p>
          <a:p>
            <a:r>
              <a:rPr lang="en-US" sz="3200" dirty="0" smtClean="0"/>
              <a:t>Use the </a:t>
            </a:r>
            <a:r>
              <a:rPr lang="en-US" sz="3200" dirty="0" smtClean="0">
                <a:solidFill>
                  <a:srgbClr val="860908"/>
                </a:solidFill>
              </a:rPr>
              <a:t>outline</a:t>
            </a:r>
            <a:r>
              <a:rPr lang="en-US" sz="3200" dirty="0" smtClean="0"/>
              <a:t> on the back of the worksheet to help you. 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59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2218</TotalTime>
  <Words>170</Words>
  <Application>Microsoft Macintosh PowerPoint</Application>
  <PresentationFormat>On-screen Show (4:3)</PresentationFormat>
  <Paragraphs>30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Sojourner Truth &amp; Communication </vt:lpstr>
      <vt:lpstr>Aim: How does Sojourner Truth’s “Ain’t I a Woman?” help me improve my ability to communicate?   Do Now: Are people treated differently because of their race or gender?  Agree or disagree and explain your answer.   *When you are done, please fold the index card in half hamburger style &amp; write your name &amp; grade on one side.</vt:lpstr>
      <vt:lpstr>What does this picture show?</vt:lpstr>
      <vt:lpstr>Social Movements</vt:lpstr>
      <vt:lpstr>Tasks:   1. Look for communication skills  * language (words)   *speech (how she says it)  2. Highlight language in the text 3. Jot notes on speech in the margin </vt:lpstr>
      <vt:lpstr>What communication skills  did you see? </vt:lpstr>
      <vt:lpstr>Persuasive Writing Activity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Sojourner Truth &amp; Communication </dc:title>
  <dc:creator>Lindsay Lyons</dc:creator>
  <cp:lastModifiedBy>Lindsay Lyons</cp:lastModifiedBy>
  <cp:revision>5</cp:revision>
  <dcterms:created xsi:type="dcterms:W3CDTF">2013-07-14T17:27:44Z</dcterms:created>
  <dcterms:modified xsi:type="dcterms:W3CDTF">2014-05-09T15:21:28Z</dcterms:modified>
</cp:coreProperties>
</file>