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6" r:id="rId17"/>
    <p:sldId id="273" r:id="rId18"/>
    <p:sldId id="282" r:id="rId19"/>
    <p:sldId id="281" r:id="rId20"/>
    <p:sldId id="289" r:id="rId21"/>
    <p:sldId id="279" r:id="rId22"/>
    <p:sldId id="288" r:id="rId23"/>
    <p:sldId id="280" r:id="rId24"/>
    <p:sldId id="287" r:id="rId25"/>
    <p:sldId id="274" r:id="rId26"/>
    <p:sldId id="284" r:id="rId27"/>
    <p:sldId id="269" r:id="rId28"/>
    <p:sldId id="283" r:id="rId29"/>
    <p:sldId id="275" r:id="rId30"/>
    <p:sldId id="285" r:id="rId31"/>
    <p:sldId id="272" r:id="rId32"/>
    <p:sldId id="286" r:id="rId33"/>
    <p:sldId id="278" r:id="rId34"/>
    <p:sldId id="290" r:id="rId35"/>
    <p:sldId id="291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04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6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F10D-8EC9-A145-94AD-2EBA6AE786BE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9241-0317-8141-82A4-ACEA8DE5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Make-Your-Own-Similes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Friday, 9/21/12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4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30095"/>
          </a:xfrm>
        </p:spPr>
        <p:txBody>
          <a:bodyPr>
            <a:normAutofit/>
          </a:bodyPr>
          <a:lstStyle/>
          <a:p>
            <a:r>
              <a:rPr lang="en-US" dirty="0" smtClean="0"/>
              <a:t>Even in his last years, Granddad had a mind like a steel trap, only one that had been left out so long, it had rusted shut.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8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9950"/>
          </a:xfrm>
        </p:spPr>
        <p:txBody>
          <a:bodyPr>
            <a:normAutofit/>
          </a:bodyPr>
          <a:lstStyle/>
          <a:p>
            <a:r>
              <a:rPr lang="en-US" dirty="0" smtClean="0"/>
              <a:t>The young fighter had a hungry look, the kind you get from not eating for a while.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4878"/>
          </a:xfrm>
        </p:spPr>
        <p:txBody>
          <a:bodyPr/>
          <a:lstStyle/>
          <a:p>
            <a:r>
              <a:rPr lang="en-US" dirty="0" smtClean="0"/>
              <a:t>The ballerina rose gracefully en Pointe and extended one slender leg behind her, like a dog at a fire hydrant.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7486"/>
          </a:xfrm>
        </p:spPr>
        <p:txBody>
          <a:bodyPr/>
          <a:lstStyle/>
          <a:p>
            <a:r>
              <a:rPr lang="en-US" dirty="0" smtClean="0"/>
              <a:t>“She entered with ungainly struggle like some huge awkward chicken, torn, squawking, out of its coop.”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    — </a:t>
            </a:r>
            <a:r>
              <a:rPr lang="en-US" sz="2000" i="1" dirty="0" smtClean="0"/>
              <a:t>The Adventure of the Three Gables</a:t>
            </a:r>
            <a:r>
              <a:rPr lang="en-US" sz="2000" dirty="0" smtClean="0"/>
              <a:t>, by Sir Arthur Conan Doyle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982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5844"/>
          </a:xfrm>
        </p:spPr>
        <p:txBody>
          <a:bodyPr>
            <a:normAutofit/>
          </a:bodyPr>
          <a:lstStyle/>
          <a:p>
            <a:r>
              <a:rPr lang="en-US" dirty="0" smtClean="0"/>
              <a:t>“The very mystery of him excited her curiosity like a door that had neither lock nor key.”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 — </a:t>
            </a:r>
            <a:r>
              <a:rPr lang="en-US" sz="2000" i="1" dirty="0" smtClean="0"/>
              <a:t>Gone with the Wind</a:t>
            </a:r>
            <a:r>
              <a:rPr lang="en-US" sz="2000" dirty="0" smtClean="0"/>
              <a:t>, by Margaret Mitchell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914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Make-Your-Own-Similes!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minute per picture to create your own simile </a:t>
            </a:r>
          </a:p>
          <a:p>
            <a:r>
              <a:rPr lang="en-US" dirty="0" smtClean="0"/>
              <a:t>After we are done, you will pass it to your left </a:t>
            </a:r>
          </a:p>
          <a:p>
            <a:r>
              <a:rPr lang="en-US" dirty="0" smtClean="0"/>
              <a:t>When you get someone else’s… READ all the similes</a:t>
            </a:r>
          </a:p>
          <a:p>
            <a:r>
              <a:rPr lang="en-US" dirty="0" smtClean="0"/>
              <a:t>You will choose one simile to comment on</a:t>
            </a:r>
          </a:p>
          <a:p>
            <a:pPr lvl="1"/>
            <a:r>
              <a:rPr lang="en-US" dirty="0" smtClean="0"/>
              <a:t>Use the same rules as before </a:t>
            </a:r>
          </a:p>
        </p:txBody>
      </p:sp>
    </p:spTree>
    <p:extLst>
      <p:ext uri="{BB962C8B-B14F-4D97-AF65-F5344CB8AC3E}">
        <p14:creationId xmlns:p14="http://schemas.microsoft.com/office/powerpoint/2010/main" val="14935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21" y="166777"/>
            <a:ext cx="6723988" cy="65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Deanandra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Scared as ever, like the first time on a rollercoaster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5" y="510828"/>
            <a:ext cx="8432901" cy="56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2 things using “like” or “as”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 </a:t>
            </a:r>
            <a:endParaRPr lang="en-US" dirty="0"/>
          </a:p>
          <a:p>
            <a:r>
              <a:rPr lang="en-US" dirty="0" smtClean="0"/>
              <a:t>“She is as busy as a bee”</a:t>
            </a:r>
          </a:p>
          <a:p>
            <a:r>
              <a:rPr lang="en-US" dirty="0" smtClean="0"/>
              <a:t>“Life is like a box of chocolates, you never know what you’re going to get.”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2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Deanandra</a:t>
            </a:r>
            <a:r>
              <a:rPr lang="en-US" dirty="0" smtClean="0"/>
              <a:t> / Brandon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Crowded like a man with size 9 feet fitting in a size 4.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bus was packed – like a pack of wolves.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93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23" y="191695"/>
            <a:ext cx="5162691" cy="64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6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Deanandra</a:t>
            </a:r>
            <a:r>
              <a:rPr lang="en-US" dirty="0" smtClean="0"/>
              <a:t> / Brandon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mess like the hurt of the Twin Towers.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pasta imploded like a water balloon in the microwave, and made me throw both of them away.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3" y="582995"/>
            <a:ext cx="8597363" cy="57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4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Jumping in the puddle made me feel like a child again; it was the best feeling ever.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2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0" y="707923"/>
            <a:ext cx="8612426" cy="54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is like a jungle – you can</a:t>
            </a:r>
            <a:r>
              <a:rPr lang="fr-FR" dirty="0" smtClean="0"/>
              <a:t>’</a:t>
            </a:r>
            <a:r>
              <a:rPr lang="en-US" dirty="0" smtClean="0"/>
              <a:t>t get away from it and you can never leave.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6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77" y="249807"/>
            <a:ext cx="8431007" cy="63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Kneeling brought back feelings of adrenaline like when he was over there seeing fallen soldiers all around him.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9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2" y="458068"/>
            <a:ext cx="8788412" cy="59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0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for </a:t>
            </a:r>
            <a:br>
              <a:rPr lang="en-US" dirty="0" smtClean="0"/>
            </a:br>
            <a:r>
              <a:rPr lang="en-US" dirty="0" smtClean="0"/>
              <a:t>Gallery Walk/Write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what you like about the simile</a:t>
            </a:r>
          </a:p>
          <a:p>
            <a:r>
              <a:rPr lang="en-US" dirty="0" smtClean="0"/>
              <a:t>Describe how it makes you feel</a:t>
            </a:r>
          </a:p>
          <a:p>
            <a:r>
              <a:rPr lang="en-US" dirty="0" smtClean="0"/>
              <a:t>Create the back story </a:t>
            </a:r>
          </a:p>
          <a:p>
            <a:r>
              <a:rPr lang="en-US" dirty="0" smtClean="0"/>
              <a:t>Draw a picture of the simile/back story </a:t>
            </a:r>
          </a:p>
        </p:txBody>
      </p:sp>
    </p:spTree>
    <p:extLst>
      <p:ext uri="{BB962C8B-B14F-4D97-AF65-F5344CB8AC3E}">
        <p14:creationId xmlns:p14="http://schemas.microsoft.com/office/powerpoint/2010/main" val="60199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Stairway looking like a twisted slide, maybe go for a ride.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8900"/>
            <a:ext cx="508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Deanandra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kid can’t be happy ‘cause the bird is mad like the Hulk on a bad day.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39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55023"/>
          </a:xfrm>
        </p:spPr>
        <p:txBody>
          <a:bodyPr>
            <a:normAutofit/>
          </a:bodyPr>
          <a:lstStyle/>
          <a:p>
            <a:r>
              <a:rPr lang="en-US" dirty="0" smtClean="0"/>
              <a:t>Create your own without a picture!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If you can</a:t>
            </a:r>
            <a:r>
              <a:rPr lang="fr-FR" dirty="0" smtClean="0"/>
              <a:t>’</a:t>
            </a:r>
            <a:r>
              <a:rPr lang="en-US" dirty="0" smtClean="0"/>
              <a:t>t think of something to write about, try thinking of a situation in which you use one of your 5 SENSES.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(see, smell, hear, taste, touch)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980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Deanandra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is the pain you hate to feel but love to have, like a nice juicy pizza, really hot.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54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was time to say I was ready, I would have taken flight in the night sky. Boy, I wish I </a:t>
            </a:r>
            <a:r>
              <a:rPr lang="en-US" smtClean="0"/>
              <a:t>could fly… </a:t>
            </a:r>
            <a:r>
              <a:rPr lang="en-US" dirty="0" smtClean="0"/>
              <a:t>as if I were a hawk.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31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the rules for commenting!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what you like about the simile</a:t>
            </a:r>
          </a:p>
          <a:p>
            <a:r>
              <a:rPr lang="en-US" dirty="0" smtClean="0"/>
              <a:t>Describe how it makes you feel</a:t>
            </a:r>
          </a:p>
          <a:p>
            <a:r>
              <a:rPr lang="en-US" dirty="0" smtClean="0"/>
              <a:t>Create the back story </a:t>
            </a:r>
          </a:p>
          <a:p>
            <a:r>
              <a:rPr lang="en-US" dirty="0" smtClean="0"/>
              <a:t>Draw a picture of the simile/back story </a:t>
            </a:r>
          </a:p>
        </p:txBody>
      </p:sp>
    </p:spTree>
    <p:extLst>
      <p:ext uri="{BB962C8B-B14F-4D97-AF65-F5344CB8AC3E}">
        <p14:creationId xmlns:p14="http://schemas.microsoft.com/office/powerpoint/2010/main" val="394754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4155"/>
            <a:ext cx="8229600" cy="1143000"/>
          </a:xfrm>
        </p:spPr>
        <p:txBody>
          <a:bodyPr/>
          <a:lstStyle/>
          <a:p>
            <a:r>
              <a:rPr lang="en-US" dirty="0" smtClean="0"/>
              <a:t>Model Similes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01061"/>
          </a:xfrm>
        </p:spPr>
        <p:txBody>
          <a:bodyPr/>
          <a:lstStyle/>
          <a:p>
            <a:r>
              <a:rPr lang="en-US" dirty="0" smtClean="0"/>
              <a:t>She grew on him like she was a colony of </a:t>
            </a:r>
            <a:r>
              <a:rPr lang="en-US" dirty="0" err="1" smtClean="0"/>
              <a:t>E.Coli</a:t>
            </a:r>
            <a:r>
              <a:rPr lang="en-US" dirty="0" smtClean="0"/>
              <a:t>, and he was room-temperature Canadian beef.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9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3380"/>
          </a:xfrm>
        </p:spPr>
        <p:txBody>
          <a:bodyPr/>
          <a:lstStyle/>
          <a:p>
            <a:r>
              <a:rPr lang="en-US" dirty="0" smtClean="0"/>
              <a:t>The little boat gently drifted across the pond exactly the way a bowling ball wouldn't.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4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92559"/>
          </a:xfrm>
        </p:spPr>
        <p:txBody>
          <a:bodyPr/>
          <a:lstStyle/>
          <a:p>
            <a:r>
              <a:rPr lang="en-US" dirty="0" smtClean="0"/>
              <a:t>McBride fell 12 stories, hitting the pavement like a Hefty bag filled with vegetable soup.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8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5844"/>
          </a:xfrm>
        </p:spPr>
        <p:txBody>
          <a:bodyPr/>
          <a:lstStyle/>
          <a:p>
            <a:r>
              <a:rPr lang="en-US" dirty="0" smtClean="0"/>
              <a:t>Her hair glistened in the rain like a nose hair after a sneeze.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6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67631"/>
          </a:xfrm>
        </p:spPr>
        <p:txBody>
          <a:bodyPr>
            <a:normAutofit/>
          </a:bodyPr>
          <a:lstStyle/>
          <a:p>
            <a:r>
              <a:rPr lang="en-US" dirty="0" smtClean="0"/>
              <a:t>The hailstones leaped from the pavement, just like maggots when you fry them in hot grease.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5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605</Words>
  <Application>Microsoft Macintosh PowerPoint</Application>
  <PresentationFormat>On-screen Show (4:3)</PresentationFormat>
  <Paragraphs>59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Make-Your-Own-Similes</vt:lpstr>
      <vt:lpstr>Simile </vt:lpstr>
      <vt:lpstr>Options for  Gallery Walk/Write Around</vt:lpstr>
      <vt:lpstr>Model Similes </vt:lpstr>
      <vt:lpstr>She grew on him like she was a colony of E.Coli, and he was room-temperature Canadian beef.</vt:lpstr>
      <vt:lpstr>The little boat gently drifted across the pond exactly the way a bowling ball wouldn't.</vt:lpstr>
      <vt:lpstr>McBride fell 12 stories, hitting the pavement like a Hefty bag filled with vegetable soup.</vt:lpstr>
      <vt:lpstr>Her hair glistened in the rain like a nose hair after a sneeze.</vt:lpstr>
      <vt:lpstr>The hailstones leaped from the pavement, just like maggots when you fry them in hot grease.</vt:lpstr>
      <vt:lpstr>Even in his last years, Granddad had a mind like a steel trap, only one that had been left out so long, it had rusted shut.</vt:lpstr>
      <vt:lpstr>The young fighter had a hungry look, the kind you get from not eating for a while.</vt:lpstr>
      <vt:lpstr>The ballerina rose gracefully en Pointe and extended one slender leg behind her, like a dog at a fire hydrant.</vt:lpstr>
      <vt:lpstr>“She entered with ungainly struggle like some huge awkward chicken, torn, squawking, out of its coop.”       — The Adventure of the Three Gables, by Sir Arthur Conan Doyle</vt:lpstr>
      <vt:lpstr>“The very mystery of him excited her curiosity like a door that had neither lock nor key.”    — Gone with the Wind, by Margaret Mitchell</vt:lpstr>
      <vt:lpstr>Make-Your-Own-Similes!</vt:lpstr>
      <vt:lpstr>PowerPoint Presentation</vt:lpstr>
      <vt:lpstr>PowerPoint Presentation</vt:lpstr>
      <vt:lpstr>Deanandra </vt:lpstr>
      <vt:lpstr>PowerPoint Presentation</vt:lpstr>
      <vt:lpstr>Deanandra / Brandon</vt:lpstr>
      <vt:lpstr>PowerPoint Presentation</vt:lpstr>
      <vt:lpstr>Deanandra / Brandon </vt:lpstr>
      <vt:lpstr>PowerPoint Presentation</vt:lpstr>
      <vt:lpstr>Brandon </vt:lpstr>
      <vt:lpstr>PowerPoint Presentation</vt:lpstr>
      <vt:lpstr>Deanandra</vt:lpstr>
      <vt:lpstr>PowerPoint Presentation</vt:lpstr>
      <vt:lpstr>PowerPoint Presentation</vt:lpstr>
      <vt:lpstr>PowerPoint Presentation</vt:lpstr>
      <vt:lpstr>Brandon </vt:lpstr>
      <vt:lpstr>PowerPoint Presentation</vt:lpstr>
      <vt:lpstr>Deanandra </vt:lpstr>
      <vt:lpstr>Create your own without a picture!  If you can’t think of something to write about, try thinking of a situation in which you use one of your 5 SENSES.  (see, smell, hear, taste, touch)</vt:lpstr>
      <vt:lpstr>Deanandra</vt:lpstr>
      <vt:lpstr>Brandon</vt:lpstr>
      <vt:lpstr>Remember the rules for commenting!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Make-Your-Own-Similes</dc:title>
  <dc:subject/>
  <dc:creator>Lindsay Lyons</dc:creator>
  <cp:keywords/>
  <dc:description/>
  <cp:lastModifiedBy>Lindsay Lyons</cp:lastModifiedBy>
  <cp:revision>10</cp:revision>
  <dcterms:created xsi:type="dcterms:W3CDTF">2012-09-20T23:44:32Z</dcterms:created>
  <dcterms:modified xsi:type="dcterms:W3CDTF">2012-09-23T13:20:30Z</dcterms:modified>
  <cp:category/>
</cp:coreProperties>
</file>