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27"/>
  </p:notesMasterIdLst>
  <p:sldIdLst>
    <p:sldId id="256" r:id="rId2"/>
    <p:sldId id="270" r:id="rId3"/>
    <p:sldId id="258" r:id="rId4"/>
    <p:sldId id="257" r:id="rId5"/>
    <p:sldId id="259" r:id="rId6"/>
    <p:sldId id="260" r:id="rId7"/>
    <p:sldId id="261" r:id="rId8"/>
    <p:sldId id="263" r:id="rId9"/>
    <p:sldId id="266" r:id="rId10"/>
    <p:sldId id="262" r:id="rId11"/>
    <p:sldId id="269" r:id="rId12"/>
    <p:sldId id="268" r:id="rId13"/>
    <p:sldId id="264" r:id="rId14"/>
    <p:sldId id="267" r:id="rId15"/>
    <p:sldId id="265" r:id="rId16"/>
    <p:sldId id="271" r:id="rId17"/>
    <p:sldId id="273" r:id="rId18"/>
    <p:sldId id="272" r:id="rId19"/>
    <p:sldId id="274" r:id="rId20"/>
    <p:sldId id="275" r:id="rId21"/>
    <p:sldId id="276" r:id="rId22"/>
    <p:sldId id="277" r:id="rId23"/>
    <p:sldId id="279" r:id="rId24"/>
    <p:sldId id="280" r:id="rId25"/>
    <p:sldId id="278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43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6B18AB-4ABD-F946-97FE-BED85C866D4B}" type="datetimeFigureOut">
              <a:rPr lang="en-US" smtClean="0"/>
              <a:t>2/10/13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EAD72B-3CD0-3340-9D55-7B5DAC8A1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875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 &amp; Conclusion will be 1 page together</a:t>
            </a:r>
          </a:p>
          <a:p>
            <a:r>
              <a:rPr lang="en-US" dirty="0" smtClean="0"/>
              <a:t>Each</a:t>
            </a:r>
            <a:r>
              <a:rPr lang="en-US" baseline="0" dirty="0" smtClean="0"/>
              <a:t> bullet should be ½ page when typed in the paper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EAD72B-3CD0-3340-9D55-7B5DAC8A142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087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1ADFD9-0A4E-374E-8B66-135EBDF80715}" type="datetimeFigureOut">
              <a:rPr lang="en-US" smtClean="0"/>
              <a:t>2/10/13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DFD9-0A4E-374E-8B66-135EBDF80715}" type="datetimeFigureOut">
              <a:rPr lang="en-US" smtClean="0"/>
              <a:t>2/10/13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8E572-01B0-8241-BC37-F32292C1EE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DFD9-0A4E-374E-8B66-135EBDF80715}" type="datetimeFigureOut">
              <a:rPr lang="en-US" smtClean="0"/>
              <a:t>2/10/13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8E572-01B0-8241-BC37-F32292C1EE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DFD9-0A4E-374E-8B66-135EBDF80715}" type="datetimeFigureOut">
              <a:rPr lang="en-US" smtClean="0"/>
              <a:t>2/10/13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8E572-01B0-8241-BC37-F32292C1EE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DFD9-0A4E-374E-8B66-135EBDF80715}" type="datetimeFigureOut">
              <a:rPr lang="en-US" smtClean="0"/>
              <a:t>2/10/13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8E572-01B0-8241-BC37-F32292C1EE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DFD9-0A4E-374E-8B66-135EBDF80715}" type="datetimeFigureOut">
              <a:rPr lang="en-US" smtClean="0"/>
              <a:t>2/10/13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8E572-01B0-8241-BC37-F32292C1EE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1ADFD9-0A4E-374E-8B66-135EBDF80715}" type="datetimeFigureOut">
              <a:rPr lang="en-US" smtClean="0"/>
              <a:t>2/10/13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DFD9-0A4E-374E-8B66-135EBDF80715}" type="datetimeFigureOut">
              <a:rPr lang="en-US" smtClean="0"/>
              <a:t>2/10/13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8E572-01B0-8241-BC37-F32292C1EE0B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DFD9-0A4E-374E-8B66-135EBDF80715}" type="datetimeFigureOut">
              <a:rPr lang="en-US" smtClean="0"/>
              <a:t>2/10/13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8E572-01B0-8241-BC37-F32292C1EE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DFD9-0A4E-374E-8B66-135EBDF80715}" type="datetimeFigureOut">
              <a:rPr lang="en-US" smtClean="0"/>
              <a:t>2/10/13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8E572-01B0-8241-BC37-F32292C1EE0B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DFD9-0A4E-374E-8B66-135EBDF80715}" type="datetimeFigureOut">
              <a:rPr lang="en-US" smtClean="0"/>
              <a:t>2/10/13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8E572-01B0-8241-BC37-F32292C1EE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DFD9-0A4E-374E-8B66-135EBDF80715}" type="datetimeFigureOut">
              <a:rPr lang="en-US" smtClean="0"/>
              <a:t>2/10/13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8E572-01B0-8241-BC37-F32292C1EE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DFD9-0A4E-374E-8B66-135EBDF80715}" type="datetimeFigureOut">
              <a:rPr lang="en-US" smtClean="0"/>
              <a:t>2/10/13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FB68E572-01B0-8241-BC37-F32292C1EE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BB1ADFD9-0A4E-374E-8B66-135EBDF80715}" type="datetimeFigureOut">
              <a:rPr lang="en-US" smtClean="0"/>
              <a:t>2/10/13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FB68E572-01B0-8241-BC37-F32292C1EE0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</p:sldLayoutIdLst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veensler.org/about-eve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Woman in History </a:t>
            </a:r>
            <a:br>
              <a:rPr lang="en-US" dirty="0" smtClean="0"/>
            </a:br>
            <a:r>
              <a:rPr lang="en-US" dirty="0" smtClean="0"/>
              <a:t>Research Paper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Gender Studies</a:t>
            </a:r>
          </a:p>
          <a:p>
            <a:r>
              <a:rPr lang="en-US" dirty="0" smtClean="0"/>
              <a:t>Ms. Lyons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716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FILL 1-2 CARDS/PAGES </a:t>
            </a:r>
            <a:r>
              <a:rPr lang="en-US" dirty="0" smtClean="0"/>
              <a:t>BY </a:t>
            </a:r>
            <a:r>
              <a:rPr lang="en-US" dirty="0"/>
              <a:t>TOMORROW </a:t>
            </a:r>
          </a:p>
        </p:txBody>
      </p:sp>
    </p:spTree>
    <p:extLst>
      <p:ext uri="{BB962C8B-B14F-4D97-AF65-F5344CB8AC3E}">
        <p14:creationId xmlns:p14="http://schemas.microsoft.com/office/powerpoint/2010/main" val="953929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Detail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2803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Develop questions for each topic.</a:t>
            </a:r>
          </a:p>
          <a:p>
            <a:r>
              <a:rPr lang="en-US" dirty="0"/>
              <a:t>Review what you already know.</a:t>
            </a:r>
          </a:p>
          <a:p>
            <a:pPr lvl="1"/>
            <a:r>
              <a:rPr lang="en-US" dirty="0"/>
              <a:t>THEN…</a:t>
            </a:r>
          </a:p>
          <a:p>
            <a:r>
              <a:rPr lang="en-US" dirty="0"/>
              <a:t>What do you want to know </a:t>
            </a:r>
            <a:r>
              <a:rPr lang="en-US" b="1" i="1" dirty="0"/>
              <a:t>more</a:t>
            </a:r>
            <a:r>
              <a:rPr lang="en-US" dirty="0"/>
              <a:t> about? </a:t>
            </a:r>
          </a:p>
          <a:p>
            <a:r>
              <a:rPr lang="en-US" dirty="0"/>
              <a:t>What </a:t>
            </a:r>
            <a:r>
              <a:rPr lang="en-US" b="1" i="1" dirty="0"/>
              <a:t>specific</a:t>
            </a:r>
            <a:r>
              <a:rPr lang="en-US" dirty="0"/>
              <a:t> parts of her history do you want to look into?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6714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166533" cy="4525963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I Know: </a:t>
            </a:r>
          </a:p>
          <a:p>
            <a:endParaRPr lang="en-US" b="1" u="sng" dirty="0" smtClean="0"/>
          </a:p>
          <a:p>
            <a:r>
              <a:rPr lang="en-US" i="1" dirty="0" smtClean="0"/>
              <a:t>Vagina Monologues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3067" y="1600200"/>
            <a:ext cx="5113866" cy="52578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I want to know…</a:t>
            </a:r>
          </a:p>
          <a:p>
            <a:r>
              <a:rPr lang="en-US" dirty="0" smtClean="0"/>
              <a:t>How many people did she interview for this?</a:t>
            </a:r>
          </a:p>
          <a:p>
            <a:r>
              <a:rPr lang="en-US" dirty="0" smtClean="0"/>
              <a:t>Did she go to different countries?</a:t>
            </a:r>
          </a:p>
          <a:p>
            <a:r>
              <a:rPr lang="en-US" dirty="0" smtClean="0"/>
              <a:t>How did society respond when she first started the play? How does society respond today?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1922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i="1" u="sng" dirty="0" smtClean="0"/>
              <a:t>I Know: </a:t>
            </a:r>
          </a:p>
          <a:p>
            <a:r>
              <a:rPr lang="en-US" i="1" dirty="0" smtClean="0"/>
              <a:t>What </a:t>
            </a:r>
            <a:r>
              <a:rPr lang="en-US" i="1" dirty="0"/>
              <a:t>I Want My Words to do to you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33334" y="1774825"/>
            <a:ext cx="4910666" cy="4947708"/>
          </a:xfrm>
        </p:spPr>
        <p:txBody>
          <a:bodyPr>
            <a:normAutofit fontScale="92500" lnSpcReduction="20000"/>
          </a:bodyPr>
          <a:lstStyle/>
          <a:p>
            <a:r>
              <a:rPr lang="en-US" b="1" u="sng" dirty="0" smtClean="0"/>
              <a:t>I want to know…</a:t>
            </a:r>
          </a:p>
          <a:p>
            <a:r>
              <a:rPr lang="en-US" dirty="0" smtClean="0"/>
              <a:t>What </a:t>
            </a:r>
            <a:r>
              <a:rPr lang="en-US" dirty="0"/>
              <a:t>was Eve thinking when she was alone in the room with the prisoners? Was she ever afraid?</a:t>
            </a:r>
          </a:p>
          <a:p>
            <a:r>
              <a:rPr lang="en-US" dirty="0"/>
              <a:t>What were the women like?</a:t>
            </a:r>
          </a:p>
          <a:p>
            <a:r>
              <a:rPr lang="en-US" dirty="0"/>
              <a:t>What made her want to start this project?</a:t>
            </a:r>
          </a:p>
          <a:p>
            <a:r>
              <a:rPr lang="en-US" dirty="0"/>
              <a:t>Did the project help the prisoners?</a:t>
            </a:r>
          </a:p>
          <a:p>
            <a:r>
              <a:rPr lang="en-US" dirty="0"/>
              <a:t>Does Eve believe in rehabilitation?</a:t>
            </a:r>
          </a:p>
          <a:p>
            <a:r>
              <a:rPr lang="en-US" dirty="0"/>
              <a:t>Are there programs like this for teen girls?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2955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details to those 1-2 cards</a:t>
            </a:r>
          </a:p>
          <a:p>
            <a:r>
              <a:rPr lang="en-US" dirty="0" smtClean="0"/>
              <a:t>REMEMBER to add your new sources too!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5872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Research Day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68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Classwork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Finish filling in card(s) for ALL TOPICS</a:t>
            </a:r>
          </a:p>
          <a:p>
            <a:r>
              <a:rPr lang="en-US" dirty="0" smtClean="0"/>
              <a:t>AT LEAST 1 FULL card per topic </a:t>
            </a:r>
          </a:p>
          <a:p>
            <a:r>
              <a:rPr lang="en-US" dirty="0" smtClean="0"/>
              <a:t>AT </a:t>
            </a:r>
            <a:r>
              <a:rPr lang="en-US" dirty="0"/>
              <a:t>LEAST </a:t>
            </a:r>
            <a:r>
              <a:rPr lang="en-US" dirty="0" smtClean="0"/>
              <a:t>3 sources total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7940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research completed by tomorrow. </a:t>
            </a:r>
          </a:p>
          <a:p>
            <a:r>
              <a:rPr lang="en-US" dirty="0" smtClean="0"/>
              <a:t>Organize your cards in the order you will present them in your paper </a:t>
            </a:r>
          </a:p>
          <a:p>
            <a:pPr lvl="1"/>
            <a:r>
              <a:rPr lang="en-US" dirty="0" smtClean="0"/>
              <a:t>Number them 1-6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1034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FRIDAU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Workshop: Organization </a:t>
            </a:r>
          </a:p>
          <a:p>
            <a:r>
              <a:rPr lang="en-US" dirty="0" smtClean="0"/>
              <a:t>Writing Hooks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459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Starting Strategies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2997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761565"/>
            <a:ext cx="7570787" cy="4791635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12 minutes total </a:t>
            </a:r>
          </a:p>
          <a:p>
            <a:r>
              <a:rPr lang="en-US" dirty="0" smtClean="0"/>
              <a:t>Arrange </a:t>
            </a:r>
            <a:r>
              <a:rPr lang="en-US" dirty="0"/>
              <a:t>your notes on your desk in order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You will get up and move clockwise, to the next set of note cards.</a:t>
            </a:r>
          </a:p>
          <a:p>
            <a:r>
              <a:rPr lang="en-US" dirty="0" smtClean="0"/>
              <a:t>You will have </a:t>
            </a:r>
            <a:r>
              <a:rPr lang="en-US" b="1" dirty="0" smtClean="0"/>
              <a:t>2 </a:t>
            </a:r>
            <a:r>
              <a:rPr lang="en-US" b="1" dirty="0" err="1" smtClean="0"/>
              <a:t>mins</a:t>
            </a:r>
            <a:r>
              <a:rPr lang="en-US" b="1" dirty="0" smtClean="0"/>
              <a:t> </a:t>
            </a:r>
            <a:r>
              <a:rPr lang="en-US" dirty="0" smtClean="0"/>
              <a:t>to read the notes.</a:t>
            </a:r>
          </a:p>
          <a:p>
            <a:r>
              <a:rPr lang="en-US" dirty="0" smtClean="0"/>
              <a:t>You will have </a:t>
            </a:r>
            <a:r>
              <a:rPr lang="en-US" b="1" dirty="0" smtClean="0"/>
              <a:t>1 min </a:t>
            </a:r>
            <a:r>
              <a:rPr lang="en-US" dirty="0" smtClean="0"/>
              <a:t>to write a comment on a post-it note.</a:t>
            </a:r>
          </a:p>
          <a:p>
            <a:pPr lvl="1"/>
            <a:r>
              <a:rPr lang="en-US" dirty="0" smtClean="0"/>
              <a:t>Interesting Fact</a:t>
            </a:r>
          </a:p>
          <a:p>
            <a:pPr lvl="1"/>
            <a:r>
              <a:rPr lang="en-US" dirty="0" smtClean="0"/>
              <a:t>Does the organization flow? </a:t>
            </a:r>
            <a:endParaRPr lang="en-US" dirty="0"/>
          </a:p>
          <a:p>
            <a:pPr lvl="1"/>
            <a:r>
              <a:rPr lang="en-US" dirty="0" smtClean="0"/>
              <a:t>Further question you have.</a:t>
            </a:r>
          </a:p>
          <a:p>
            <a:r>
              <a:rPr lang="en-US" dirty="0" smtClean="0"/>
              <a:t>NO </a:t>
            </a:r>
            <a:r>
              <a:rPr lang="en-US" b="1" dirty="0" smtClean="0"/>
              <a:t>MEAN</a:t>
            </a:r>
            <a:r>
              <a:rPr lang="en-US" dirty="0" smtClean="0"/>
              <a:t> COMMENTS.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9115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did you like about the activity?</a:t>
            </a:r>
          </a:p>
          <a:p>
            <a:r>
              <a:rPr lang="en-US" dirty="0" smtClean="0"/>
              <a:t>What did someone else do that you liked?</a:t>
            </a:r>
          </a:p>
          <a:p>
            <a:r>
              <a:rPr lang="en-US" dirty="0" smtClean="0"/>
              <a:t>Did you see anything that gave you ideas for your own project?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3342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Hooks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 </a:t>
            </a:r>
          </a:p>
          <a:p>
            <a:r>
              <a:rPr lang="en-US" dirty="0" smtClean="0"/>
              <a:t>Quote</a:t>
            </a:r>
          </a:p>
          <a:p>
            <a:r>
              <a:rPr lang="en-US" dirty="0" smtClean="0"/>
              <a:t>Statistic </a:t>
            </a:r>
          </a:p>
          <a:p>
            <a:r>
              <a:rPr lang="en-US" dirty="0" smtClean="0"/>
              <a:t>Capture an Emotion </a:t>
            </a:r>
          </a:p>
          <a:p>
            <a:r>
              <a:rPr lang="en-US" dirty="0" smtClean="0"/>
              <a:t>Analogy (compare 2 things)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9993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Hooks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7135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Paragraph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Hook</a:t>
            </a:r>
          </a:p>
          <a:p>
            <a:r>
              <a:rPr lang="en-US" dirty="0" smtClean="0"/>
              <a:t>Background Information </a:t>
            </a:r>
          </a:p>
          <a:p>
            <a:r>
              <a:rPr lang="en-US" dirty="0" smtClean="0"/>
              <a:t>Thesis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3018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your introduction paragraph.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633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Pages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WORKS CITED PAGE </a:t>
            </a:r>
          </a:p>
          <a:p>
            <a:r>
              <a:rPr lang="en-US" dirty="0" smtClean="0"/>
              <a:t>(4 pages of content)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116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Parts of Paper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4100" cy="4525963"/>
          </a:xfrm>
        </p:spPr>
        <p:txBody>
          <a:bodyPr/>
          <a:lstStyle/>
          <a:p>
            <a:r>
              <a:rPr lang="en-US" dirty="0" smtClean="0"/>
              <a:t>Personal life </a:t>
            </a:r>
          </a:p>
          <a:p>
            <a:r>
              <a:rPr lang="en-US" dirty="0" smtClean="0"/>
              <a:t>Career</a:t>
            </a:r>
          </a:p>
          <a:p>
            <a:r>
              <a:rPr lang="en-US" dirty="0" smtClean="0"/>
              <a:t>Women’s Issue (impact on women’s movement)</a:t>
            </a:r>
          </a:p>
          <a:p>
            <a:r>
              <a:rPr lang="en-US" dirty="0" smtClean="0"/>
              <a:t>How did people respond to her? (then vs. now)</a:t>
            </a:r>
          </a:p>
          <a:p>
            <a:r>
              <a:rPr lang="en-US" dirty="0" smtClean="0"/>
              <a:t>Death, Legacy, </a:t>
            </a:r>
            <a:r>
              <a:rPr lang="en-US" dirty="0"/>
              <a:t>F</a:t>
            </a:r>
            <a:r>
              <a:rPr lang="en-US" dirty="0" smtClean="0"/>
              <a:t>amous quotes</a:t>
            </a:r>
          </a:p>
          <a:p>
            <a:r>
              <a:rPr lang="en-US" dirty="0" smtClean="0"/>
              <a:t>Compare to other women in related fields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110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Get 6 index cards OR clear 6 pages in your journal </a:t>
            </a:r>
          </a:p>
          <a:p>
            <a:r>
              <a:rPr lang="en-US" dirty="0" smtClean="0"/>
              <a:t>Label each card/page with a topic </a:t>
            </a:r>
          </a:p>
          <a:p>
            <a:r>
              <a:rPr lang="en-US" dirty="0" smtClean="0"/>
              <a:t>The back of each card/page is where you write your source </a:t>
            </a:r>
            <a:r>
              <a:rPr lang="en-US" i="1" dirty="0" smtClean="0"/>
              <a:t>(website, article, book) </a:t>
            </a:r>
          </a:p>
          <a:p>
            <a:endParaRPr lang="en-US" dirty="0"/>
          </a:p>
          <a:p>
            <a:r>
              <a:rPr lang="en-US" dirty="0" smtClean="0"/>
              <a:t>When you find information, match it to a topic &amp; write it on that card/page</a:t>
            </a:r>
          </a:p>
          <a:p>
            <a:r>
              <a:rPr lang="en-US" dirty="0" smtClean="0"/>
              <a:t>REMEMBER to write the source on the back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904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(FRONT OF CARD)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“CAREER”</a:t>
            </a:r>
          </a:p>
          <a:p>
            <a:r>
              <a:rPr lang="en-US" dirty="0" smtClean="0"/>
              <a:t>books, plays, “Best Leaders”, V-day (1) </a:t>
            </a:r>
          </a:p>
          <a:p>
            <a:r>
              <a:rPr lang="en-US" i="1" dirty="0" smtClean="0"/>
              <a:t>Vagina Monologues (1) </a:t>
            </a:r>
          </a:p>
          <a:p>
            <a:r>
              <a:rPr lang="en-US" dirty="0" smtClean="0"/>
              <a:t>Film – </a:t>
            </a:r>
            <a:r>
              <a:rPr lang="en-US" i="1" dirty="0" smtClean="0"/>
              <a:t>What I Want My Words to do to You (1)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100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(BACK OF CARD)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SOURCES for “CAREER”:</a:t>
            </a:r>
          </a:p>
          <a:p>
            <a:r>
              <a:rPr lang="en-US" dirty="0" smtClean="0"/>
              <a:t>(1) </a:t>
            </a:r>
            <a:r>
              <a:rPr lang="en-US" dirty="0" smtClean="0">
                <a:hlinkClick r:id="rId2"/>
              </a:rPr>
              <a:t>http://www.eveensler.org/about-eve/</a:t>
            </a:r>
            <a:r>
              <a:rPr lang="en-US" dirty="0" smtClean="0"/>
              <a:t>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Wikipedia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REAL source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437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counts as a source?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ebsite</a:t>
            </a:r>
          </a:p>
          <a:p>
            <a:r>
              <a:rPr lang="en-US" dirty="0" smtClean="0"/>
              <a:t>Textbook</a:t>
            </a:r>
          </a:p>
          <a:p>
            <a:r>
              <a:rPr lang="en-US" dirty="0"/>
              <a:t>B</a:t>
            </a:r>
            <a:r>
              <a:rPr lang="en-US" dirty="0" smtClean="0"/>
              <a:t>ook from library</a:t>
            </a:r>
          </a:p>
          <a:p>
            <a:r>
              <a:rPr lang="en-US" dirty="0" smtClean="0"/>
              <a:t>Articles</a:t>
            </a:r>
          </a:p>
          <a:p>
            <a:r>
              <a:rPr lang="en-US" dirty="0"/>
              <a:t>E</a:t>
            </a:r>
            <a:r>
              <a:rPr lang="en-US" dirty="0" smtClean="0"/>
              <a:t>xample of her work: painting/speech/song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9042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fusion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Infusion">
      <a:majorFont>
        <a:latin typeface="Mistral"/>
        <a:ea typeface=""/>
        <a:cs typeface=""/>
        <a:font script="Jpan" typeface="ＤＦＰ行書体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98</TotalTime>
  <Words>624</Words>
  <Application>Microsoft Macintosh PowerPoint</Application>
  <PresentationFormat>On-screen Show (4:3)</PresentationFormat>
  <Paragraphs>112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Infusion</vt:lpstr>
      <vt:lpstr>Woman in History  Research Paper </vt:lpstr>
      <vt:lpstr>TUESDAY </vt:lpstr>
      <vt:lpstr>5 Pages </vt:lpstr>
      <vt:lpstr>Main Parts of Paper </vt:lpstr>
      <vt:lpstr>STEP 1</vt:lpstr>
      <vt:lpstr>Example (FRONT OF CARD)  </vt:lpstr>
      <vt:lpstr>Example (BACK OF CARD)</vt:lpstr>
      <vt:lpstr>Wikipedia </vt:lpstr>
      <vt:lpstr>What counts as a source?</vt:lpstr>
      <vt:lpstr>Homework</vt:lpstr>
      <vt:lpstr>WEDNESDAY </vt:lpstr>
      <vt:lpstr>ADD DETAIL</vt:lpstr>
      <vt:lpstr>Example 1</vt:lpstr>
      <vt:lpstr>Example 2</vt:lpstr>
      <vt:lpstr>Homework </vt:lpstr>
      <vt:lpstr>THURSDAY </vt:lpstr>
      <vt:lpstr>Classwork </vt:lpstr>
      <vt:lpstr>Homework </vt:lpstr>
      <vt:lpstr>FRIDAU </vt:lpstr>
      <vt:lpstr>Workshop Rules</vt:lpstr>
      <vt:lpstr>Discussion </vt:lpstr>
      <vt:lpstr>Hooks </vt:lpstr>
      <vt:lpstr>Examples of Hooks </vt:lpstr>
      <vt:lpstr>Introduction Paragraph </vt:lpstr>
      <vt:lpstr>Homework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Woman in History  Research Paper </dc:title>
  <dc:creator>Lindsay Lyons</dc:creator>
  <cp:lastModifiedBy>Lindsay Lyons</cp:lastModifiedBy>
  <cp:revision>19</cp:revision>
  <dcterms:created xsi:type="dcterms:W3CDTF">2013-02-10T22:23:06Z</dcterms:created>
  <dcterms:modified xsi:type="dcterms:W3CDTF">2013-02-11T00:01:38Z</dcterms:modified>
</cp:coreProperties>
</file>