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3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25F6D-2420-2F45-8676-3FD55F36BF65}" type="datetimeFigureOut">
              <a:rPr lang="en-US" smtClean="0"/>
              <a:t>4/2/13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7F24F-955E-3246-8EEE-569BDFFB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89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Vs. “Violence against</a:t>
            </a:r>
            <a:r>
              <a:rPr lang="en-US" baseline="0" dirty="0" smtClean="0"/>
              <a:t> women”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7F24F-955E-3246-8EEE-569BDFFB7F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70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1A1C-C590-8745-9DAE-5DEFFD9A5191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1A1C-C590-8745-9DAE-5DEFFD9A5191}" type="datetimeFigureOut">
              <a:rPr lang="en-US" smtClean="0"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1A1C-C590-8745-9DAE-5DEFFD9A5191}" type="datetimeFigureOut">
              <a:rPr lang="en-US" smtClean="0"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1A1C-C590-8745-9DAE-5DEFFD9A5191}" type="datetimeFigureOut">
              <a:rPr lang="en-US" smtClean="0"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1A1C-C590-8745-9DAE-5DEFFD9A5191}" type="datetimeFigureOut">
              <a:rPr lang="en-US" smtClean="0"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1A1C-C590-8745-9DAE-5DEFFD9A5191}" type="datetimeFigureOut">
              <a:rPr lang="en-US" smtClean="0"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1A1C-C590-8745-9DAE-5DEFFD9A5191}" type="datetimeFigureOut">
              <a:rPr lang="en-US" smtClean="0"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1A1C-C590-8745-9DAE-5DEFFD9A5191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1A1C-C590-8745-9DAE-5DEFFD9A5191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1A1C-C590-8745-9DAE-5DEFFD9A5191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1A1C-C590-8745-9DAE-5DEFFD9A5191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7441A1C-C590-8745-9DAE-5DEFFD9A5191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1A1C-C590-8745-9DAE-5DEFFD9A5191}" type="datetimeFigureOut">
              <a:rPr lang="en-US" smtClean="0"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1A1C-C590-8745-9DAE-5DEFFD9A5191}" type="datetimeFigureOut">
              <a:rPr lang="en-US" smtClean="0"/>
              <a:t>3/31/13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1A1C-C590-8745-9DAE-5DEFFD9A5191}" type="datetimeFigureOut">
              <a:rPr lang="en-US" smtClean="0"/>
              <a:t>3/31/13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1A1C-C590-8745-9DAE-5DEFFD9A5191}" type="datetimeFigureOut">
              <a:rPr lang="en-US" smtClean="0"/>
              <a:t>3/31/13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1A1C-C590-8745-9DAE-5DEFFD9A5191}" type="datetimeFigureOut">
              <a:rPr lang="en-US" smtClean="0"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B7441A1C-C590-8745-9DAE-5DEFFD9A5191}" type="datetimeFigureOut">
              <a:rPr lang="en-US" smtClean="0"/>
              <a:t>3/31/13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2E65F6C4-32EC-B248-B2EA-C75E9CFEE74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Gendered Violence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Gender Studies </a:t>
            </a:r>
          </a:p>
          <a:p>
            <a:r>
              <a:rPr lang="en-US" dirty="0" smtClean="0"/>
              <a:t>Ms. Lyons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305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CEDAW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Convention on the Elimination of All Forms of Discrimination against Women</a:t>
            </a:r>
          </a:p>
          <a:p>
            <a:r>
              <a:rPr lang="en-US" dirty="0" smtClean="0"/>
              <a:t>International Bill of Rights for Women  </a:t>
            </a:r>
          </a:p>
          <a:p>
            <a:r>
              <a:rPr lang="en-US" dirty="0" smtClean="0"/>
              <a:t>USA is one of 8 countries that has not ratified CEDAW</a:t>
            </a:r>
          </a:p>
          <a:p>
            <a:pPr lvl="1"/>
            <a:r>
              <a:rPr lang="en-US" dirty="0" smtClean="0"/>
              <a:t>Others include: Iran, Somalia, Sudan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983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57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885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838" y="1114450"/>
            <a:ext cx="5763355" cy="57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132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Education – raise awareness </a:t>
            </a:r>
          </a:p>
          <a:p>
            <a:r>
              <a:rPr lang="en-US" dirty="0" smtClean="0"/>
              <a:t>Legislation (laws) </a:t>
            </a:r>
          </a:p>
          <a:p>
            <a:r>
              <a:rPr lang="en-US" dirty="0" smtClean="0"/>
              <a:t>Violence Prevention </a:t>
            </a:r>
          </a:p>
          <a:p>
            <a:r>
              <a:rPr lang="en-US" dirty="0" smtClean="0"/>
              <a:t>National committees focused on gender issues </a:t>
            </a:r>
          </a:p>
          <a:p>
            <a:r>
              <a:rPr lang="en-US" dirty="0" smtClean="0"/>
              <a:t>Gender equality in all aspects of life</a:t>
            </a:r>
          </a:p>
          <a:p>
            <a:r>
              <a:rPr lang="en-US" dirty="0" smtClean="0"/>
              <a:t>Affirmative Action </a:t>
            </a:r>
          </a:p>
          <a:p>
            <a:r>
              <a:rPr lang="en-US" b="1" dirty="0" smtClean="0"/>
              <a:t>Let girls &amp; women’s voices be heard.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63025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Gendered Violence includes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Intimate Partner Violence</a:t>
            </a:r>
          </a:p>
          <a:p>
            <a:r>
              <a:rPr lang="en-US" dirty="0" smtClean="0"/>
              <a:t>Domestic Violence </a:t>
            </a:r>
          </a:p>
          <a:p>
            <a:pPr lvl="1"/>
            <a:r>
              <a:rPr lang="en-US" dirty="0" smtClean="0"/>
              <a:t>In the home: parent/child</a:t>
            </a:r>
          </a:p>
          <a:p>
            <a:r>
              <a:rPr lang="en-US" dirty="0" smtClean="0"/>
              <a:t>Perpetrated by Acquaintance or Stranger </a:t>
            </a:r>
          </a:p>
          <a:p>
            <a:pPr lvl="1"/>
            <a:r>
              <a:rPr lang="en-US" i="1" dirty="0"/>
              <a:t>usually</a:t>
            </a:r>
            <a:r>
              <a:rPr lang="en-US" dirty="0"/>
              <a:t> </a:t>
            </a:r>
            <a:r>
              <a:rPr lang="en-US" dirty="0" smtClean="0"/>
              <a:t>acquaintance </a:t>
            </a:r>
          </a:p>
          <a:p>
            <a:r>
              <a:rPr lang="en-US" dirty="0" smtClean="0"/>
              <a:t>Females are </a:t>
            </a:r>
            <a:r>
              <a:rPr lang="en-US" i="1" dirty="0" smtClean="0"/>
              <a:t>usually </a:t>
            </a:r>
            <a:r>
              <a:rPr lang="en-US" dirty="0" smtClean="0"/>
              <a:t> the victim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13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term?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Shift the focus from women as victims</a:t>
            </a:r>
          </a:p>
          <a:p>
            <a:r>
              <a:rPr lang="en-US" dirty="0"/>
              <a:t>E</a:t>
            </a:r>
            <a:r>
              <a:rPr lang="en-US" dirty="0" smtClean="0"/>
              <a:t>mphasize unequal power relationships </a:t>
            </a:r>
          </a:p>
          <a:p>
            <a:r>
              <a:rPr lang="en-US" dirty="0" smtClean="0"/>
              <a:t>Created/maintained by gender stereotypes</a:t>
            </a:r>
          </a:p>
          <a:p>
            <a:pPr lvl="1"/>
            <a:r>
              <a:rPr lang="en-US" dirty="0" smtClean="0"/>
              <a:t>Movies, song lyrics, ads…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274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2116" y="685800"/>
            <a:ext cx="5495122" cy="886968"/>
          </a:xfrm>
        </p:spPr>
        <p:txBody>
          <a:bodyPr/>
          <a:lstStyle/>
          <a:p>
            <a:r>
              <a:rPr lang="en-US" dirty="0" smtClean="0"/>
              <a:t>5 Types of Gendered 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</a:t>
            </a:r>
          </a:p>
          <a:p>
            <a:r>
              <a:rPr lang="en-US" dirty="0" smtClean="0"/>
              <a:t>Sexual </a:t>
            </a:r>
          </a:p>
          <a:p>
            <a:r>
              <a:rPr lang="en-US" dirty="0" smtClean="0"/>
              <a:t>Verbal </a:t>
            </a:r>
          </a:p>
          <a:p>
            <a:r>
              <a:rPr lang="en-US" dirty="0" smtClean="0"/>
              <a:t>Psychological </a:t>
            </a:r>
          </a:p>
          <a:p>
            <a:r>
              <a:rPr lang="en-US" dirty="0" smtClean="0"/>
              <a:t>Socio-economic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63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Beating, kicking, punching, biting </a:t>
            </a:r>
          </a:p>
          <a:p>
            <a:r>
              <a:rPr lang="en-US" dirty="0" smtClean="0"/>
              <a:t>Female Genital Mutilation</a:t>
            </a:r>
          </a:p>
          <a:p>
            <a:r>
              <a:rPr lang="en-US" dirty="0" smtClean="0"/>
              <a:t>Honor Killings</a:t>
            </a:r>
          </a:p>
          <a:p>
            <a:r>
              <a:rPr lang="en-US" dirty="0" smtClean="0"/>
              <a:t>Female infanticide</a:t>
            </a:r>
          </a:p>
          <a:p>
            <a:r>
              <a:rPr lang="en-US" dirty="0" smtClean="0"/>
              <a:t>Forced/coerced sterilization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130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Abuse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Rape </a:t>
            </a:r>
          </a:p>
          <a:p>
            <a:r>
              <a:rPr lang="en-US" dirty="0" smtClean="0"/>
              <a:t>Forced to have unsafe sex</a:t>
            </a:r>
          </a:p>
          <a:p>
            <a:r>
              <a:rPr lang="en-US" dirty="0" smtClean="0"/>
              <a:t>Sexual harassment </a:t>
            </a:r>
          </a:p>
          <a:p>
            <a:r>
              <a:rPr lang="en-US" dirty="0" smtClean="0"/>
              <a:t>Prostitution </a:t>
            </a:r>
          </a:p>
          <a:p>
            <a:r>
              <a:rPr lang="en-US" dirty="0" smtClean="0"/>
              <a:t>Forced/coerced pregnancy/abortion </a:t>
            </a:r>
          </a:p>
          <a:p>
            <a:r>
              <a:rPr lang="en-US" dirty="0" smtClean="0"/>
              <a:t>Withdrawal of sexual attention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45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Verbal Abuse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Regular &amp; systematic verbal attacks </a:t>
            </a:r>
          </a:p>
          <a:p>
            <a:r>
              <a:rPr lang="en-US" dirty="0" smtClean="0"/>
              <a:t>Put-downs </a:t>
            </a:r>
          </a:p>
          <a:p>
            <a:r>
              <a:rPr lang="en-US" dirty="0" smtClean="0"/>
              <a:t>Humiliating </a:t>
            </a:r>
          </a:p>
          <a:p>
            <a:r>
              <a:rPr lang="en-US" dirty="0" smtClean="0"/>
              <a:t>Threatening </a:t>
            </a:r>
          </a:p>
          <a:p>
            <a:r>
              <a:rPr lang="en-US" dirty="0" smtClean="0"/>
              <a:t>Name-calling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056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Abuse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Intimidation </a:t>
            </a:r>
          </a:p>
          <a:p>
            <a:r>
              <a:rPr lang="en-US" dirty="0" smtClean="0"/>
              <a:t>Force to watch animal/human being hurt</a:t>
            </a:r>
          </a:p>
          <a:p>
            <a:r>
              <a:rPr lang="en-US" dirty="0" smtClean="0"/>
              <a:t>Deprivation of custody/visitation of kids </a:t>
            </a:r>
          </a:p>
          <a:p>
            <a:r>
              <a:rPr lang="en-US" dirty="0" smtClean="0"/>
              <a:t>Cupboards story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485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Socio-economic Abuse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Taking away earning of victim</a:t>
            </a:r>
          </a:p>
          <a:p>
            <a:r>
              <a:rPr lang="en-US" dirty="0" smtClean="0"/>
              <a:t>Not allowing victim to get a job </a:t>
            </a:r>
          </a:p>
          <a:p>
            <a:pPr lvl="1"/>
            <a:r>
              <a:rPr lang="en-US" dirty="0" smtClean="0"/>
              <a:t>Isolation from friends, family, everyone</a:t>
            </a:r>
          </a:p>
          <a:p>
            <a:r>
              <a:rPr lang="en-US" dirty="0" smtClean="0"/>
              <a:t>Lack of child care support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i="1" dirty="0" smtClean="0"/>
              <a:t>Used to make victims more vulnerable to other forms of violence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52285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13383</TotalTime>
  <Words>272</Words>
  <Application>Microsoft Macintosh PowerPoint</Application>
  <PresentationFormat>On-screen Show (4:3)</PresentationFormat>
  <Paragraphs>67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Inspiration</vt:lpstr>
      <vt:lpstr>Gendered Violence</vt:lpstr>
      <vt:lpstr>Gendered Violence includes </vt:lpstr>
      <vt:lpstr>Why this term? </vt:lpstr>
      <vt:lpstr>5 Types of Gendered Violence</vt:lpstr>
      <vt:lpstr>Physical Abuse</vt:lpstr>
      <vt:lpstr>Sexual Abuse  </vt:lpstr>
      <vt:lpstr>Verbal Abuse </vt:lpstr>
      <vt:lpstr>Psychological Abuse </vt:lpstr>
      <vt:lpstr>Socio-economic Abuse </vt:lpstr>
      <vt:lpstr>CEDAW</vt:lpstr>
      <vt:lpstr>PowerPoint Presentation</vt:lpstr>
      <vt:lpstr>PowerPoint Presentation</vt:lpstr>
      <vt:lpstr>What Can We Do?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Gendered Violence</dc:title>
  <dc:creator>Lindsay Lyons</dc:creator>
  <cp:lastModifiedBy>Lindsay Lyons</cp:lastModifiedBy>
  <cp:revision>8</cp:revision>
  <dcterms:created xsi:type="dcterms:W3CDTF">2013-03-31T16:30:22Z</dcterms:created>
  <dcterms:modified xsi:type="dcterms:W3CDTF">2013-04-09T23:34:12Z</dcterms:modified>
</cp:coreProperties>
</file>