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58" r:id="rId4"/>
    <p:sldId id="260" r:id="rId5"/>
    <p:sldId id="257" r:id="rId6"/>
    <p:sldId id="261" r:id="rId7"/>
    <p:sldId id="265" r:id="rId8"/>
    <p:sldId id="262" r:id="rId9"/>
    <p:sldId id="263" r:id="rId10"/>
    <p:sldId id="269" r:id="rId11"/>
    <p:sldId id="264" r:id="rId12"/>
    <p:sldId id="270" r:id="rId13"/>
    <p:sldId id="271" r:id="rId14"/>
    <p:sldId id="267" r:id="rId15"/>
    <p:sldId id="268" r:id="rId16"/>
    <p:sldId id="266" r:id="rId17"/>
    <p:sldId id="280" r:id="rId18"/>
    <p:sldId id="272" r:id="rId19"/>
    <p:sldId id="273" r:id="rId20"/>
    <p:sldId id="274" r:id="rId21"/>
    <p:sldId id="276" r:id="rId22"/>
    <p:sldId id="277" r:id="rId23"/>
    <p:sldId id="279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BAAF7-3B63-3D4C-84C7-6B587521AB91}" type="datetimeFigureOut">
              <a:rPr lang="en-US" smtClean="0"/>
              <a:t>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1A99-62AD-C54C-9D5D-F52E37E2A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55C620-B701-4146-A69D-4483334380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C24AFA-69C5-974A-8B58-EAD930F17483}" type="datetimeFigureOut">
              <a:rPr lang="en-US" smtClean="0"/>
              <a:t>2/1/13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4VGBL-SiqD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in Society </a:t>
            </a:r>
            <a:br>
              <a:rPr lang="en-US" dirty="0" smtClean="0"/>
            </a:br>
            <a:r>
              <a:rPr lang="en-US" dirty="0" smtClean="0"/>
              <a:t>&amp; the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Gender Studies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4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509588"/>
            <a:ext cx="4105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9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7300"/>
            <a:ext cx="609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7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09588"/>
            <a:ext cx="41529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4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57200"/>
            <a:ext cx="63547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3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85888"/>
            <a:ext cx="3200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6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09588"/>
            <a:ext cx="44100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2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819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2862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positive messages for women?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286000" y="15827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  <a:hlinkClick r:id="rId2"/>
              </a:rPr>
              <a:t>http://www.youtube.com/watch?v=4VGBL-SiqD0</a:t>
            </a:r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752600" y="5334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DOVE AD</a:t>
            </a:r>
          </a:p>
        </p:txBody>
      </p:sp>
    </p:spTree>
    <p:extLst>
      <p:ext uri="{BB962C8B-B14F-4D97-AF65-F5344CB8AC3E}">
        <p14:creationId xmlns:p14="http://schemas.microsoft.com/office/powerpoint/2010/main" val="200093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2/4/13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5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men in ads?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9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0"/>
            <a:ext cx="518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2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66800"/>
            <a:ext cx="6969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0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57200"/>
            <a:ext cx="5210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7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6023755"/>
          </a:xfrm>
        </p:spPr>
        <p:txBody>
          <a:bodyPr/>
          <a:lstStyle/>
          <a:p>
            <a:pPr algn="ctr"/>
            <a:r>
              <a:rPr lang="en-US" b="1" u="sng" dirty="0" smtClean="0"/>
              <a:t>Homework: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Respond to this question: </a:t>
            </a:r>
            <a:br>
              <a:rPr lang="en-US" dirty="0" smtClean="0"/>
            </a:br>
            <a:r>
              <a:rPr lang="en-US" dirty="0" smtClean="0"/>
              <a:t>What messages do you get from the media </a:t>
            </a:r>
            <a:r>
              <a:rPr lang="en-US" i="1" dirty="0" smtClean="0"/>
              <a:t>you </a:t>
            </a:r>
            <a:r>
              <a:rPr lang="en-US" dirty="0" smtClean="0"/>
              <a:t>consume?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i="1" dirty="0" smtClean="0"/>
              <a:t>(What messages do they send about gender, race, class…?)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003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880413"/>
          </a:xfrm>
        </p:spPr>
        <p:txBody>
          <a:bodyPr/>
          <a:lstStyle/>
          <a:p>
            <a:r>
              <a:rPr lang="en-US" dirty="0" smtClean="0"/>
              <a:t>In your group, write your answers to the following questions </a:t>
            </a:r>
            <a:r>
              <a:rPr lang="en-US" b="1" dirty="0" smtClean="0"/>
              <a:t>INSIDE</a:t>
            </a:r>
            <a:r>
              <a:rPr lang="en-US" dirty="0" smtClean="0"/>
              <a:t> the box.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4" y="3283887"/>
            <a:ext cx="7987396" cy="3116912"/>
          </a:xfrm>
        </p:spPr>
        <p:txBody>
          <a:bodyPr/>
          <a:lstStyle/>
          <a:p>
            <a:r>
              <a:rPr lang="en-US" sz="2800" u="sng" dirty="0" smtClean="0"/>
              <a:t>GROUP A: </a:t>
            </a:r>
            <a:r>
              <a:rPr lang="en-US" sz="2800" b="1" dirty="0"/>
              <a:t>According to society</a:t>
            </a:r>
            <a:r>
              <a:rPr lang="en-US" sz="2800" dirty="0"/>
              <a:t>, </a:t>
            </a:r>
            <a:r>
              <a:rPr lang="en-US" sz="2800" dirty="0" smtClean="0"/>
              <a:t>what </a:t>
            </a:r>
            <a:r>
              <a:rPr lang="en-US" sz="2800" dirty="0"/>
              <a:t>is “female?”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u="sng" dirty="0" smtClean="0"/>
              <a:t>GROUP B: </a:t>
            </a:r>
            <a:r>
              <a:rPr lang="en-US" sz="2800" b="1" dirty="0"/>
              <a:t>According to society</a:t>
            </a:r>
            <a:r>
              <a:rPr lang="en-US" sz="2800" dirty="0"/>
              <a:t>, what is </a:t>
            </a:r>
            <a:r>
              <a:rPr lang="en-US" sz="2800" dirty="0" smtClean="0"/>
              <a:t>“male</a:t>
            </a:r>
            <a:r>
              <a:rPr lang="en-US" sz="2800" dirty="0"/>
              <a:t>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5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51" y="274638"/>
            <a:ext cx="8185018" cy="1143000"/>
          </a:xfrm>
        </p:spPr>
        <p:txBody>
          <a:bodyPr/>
          <a:lstStyle/>
          <a:p>
            <a:r>
              <a:rPr lang="en-US" b="1" dirty="0" smtClean="0"/>
              <a:t>FEMALES: according to society.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FEMALE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="0" i="1" dirty="0" smtClean="0"/>
              <a:t> NOT </a:t>
            </a:r>
            <a:r>
              <a:rPr lang="en-US" dirty="0" smtClean="0"/>
              <a:t>FEMALE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9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MALES: according to society.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MALE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="0" i="1" dirty="0" smtClean="0"/>
              <a:t> NOT </a:t>
            </a:r>
            <a:r>
              <a:rPr lang="en-US" dirty="0" smtClean="0"/>
              <a:t>MALE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5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9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advertisements…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messages are being conveyed regarding gender?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9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875088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0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2544</TotalTime>
  <Words>126</Words>
  <Application>Microsoft Macintosh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Gender in Society  &amp; the Media</vt:lpstr>
      <vt:lpstr>MONDAY </vt:lpstr>
      <vt:lpstr>PowerPoint Presentation</vt:lpstr>
      <vt:lpstr>In your group, write your answers to the following questions INSIDE the box.  </vt:lpstr>
      <vt:lpstr>FEMALES: according to society.</vt:lpstr>
      <vt:lpstr>MALES: according to society.</vt:lpstr>
      <vt:lpstr>PowerPoint Presentation</vt:lpstr>
      <vt:lpstr>Let’s look at some advertisements…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there positive messages for women? </vt:lpstr>
      <vt:lpstr>PowerPoint Presentation</vt:lpstr>
      <vt:lpstr>PowerPoint Presentation</vt:lpstr>
      <vt:lpstr>What about the men in ads?</vt:lpstr>
      <vt:lpstr>PowerPoint Presentation</vt:lpstr>
      <vt:lpstr>PowerPoint Presentation</vt:lpstr>
      <vt:lpstr>PowerPoint Presentation</vt:lpstr>
      <vt:lpstr>PowerPoint Presentation</vt:lpstr>
      <vt:lpstr>Homework:  Respond to this question:  What messages do you get from the media you consume?  (What messages do they send about gender, race, class…?)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Feminism </dc:title>
  <dc:creator>Lindsay Lyons</dc:creator>
  <cp:lastModifiedBy>Lindsay Lyons</cp:lastModifiedBy>
  <cp:revision>15</cp:revision>
  <dcterms:created xsi:type="dcterms:W3CDTF">2013-02-01T22:49:25Z</dcterms:created>
  <dcterms:modified xsi:type="dcterms:W3CDTF">2013-02-03T17:13:40Z</dcterms:modified>
</cp:coreProperties>
</file>