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BDAD-F824-3148-824F-78892A629EA0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BD3A-85DF-F04A-83B6-42BEC375C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2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BDAD-F824-3148-824F-78892A629EA0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BD3A-85DF-F04A-83B6-42BEC375C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3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BDAD-F824-3148-824F-78892A629EA0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BD3A-85DF-F04A-83B6-42BEC375C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2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BDAD-F824-3148-824F-78892A629EA0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BD3A-85DF-F04A-83B6-42BEC375C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7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BDAD-F824-3148-824F-78892A629EA0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BD3A-85DF-F04A-83B6-42BEC375C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8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BDAD-F824-3148-824F-78892A629EA0}" type="datetimeFigureOut">
              <a:rPr lang="en-US" smtClean="0"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BD3A-85DF-F04A-83B6-42BEC375C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24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BDAD-F824-3148-824F-78892A629EA0}" type="datetimeFigureOut">
              <a:rPr lang="en-US" smtClean="0"/>
              <a:t>3/31/13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BD3A-85DF-F04A-83B6-42BEC375C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08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BDAD-F824-3148-824F-78892A629EA0}" type="datetimeFigureOut">
              <a:rPr lang="en-US" smtClean="0"/>
              <a:t>3/31/13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BD3A-85DF-F04A-83B6-42BEC375C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BDAD-F824-3148-824F-78892A629EA0}" type="datetimeFigureOut">
              <a:rPr lang="en-US" smtClean="0"/>
              <a:t>3/31/13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BD3A-85DF-F04A-83B6-42BEC375C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7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BDAD-F824-3148-824F-78892A629EA0}" type="datetimeFigureOut">
              <a:rPr lang="en-US" smtClean="0"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BD3A-85DF-F04A-83B6-42BEC375C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5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BDAD-F824-3148-824F-78892A629EA0}" type="datetimeFigureOut">
              <a:rPr lang="en-US" smtClean="0"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BD3A-85DF-F04A-83B6-42BEC375C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2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ABDAD-F824-3148-824F-78892A629EA0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4BD3A-85DF-F04A-83B6-42BEC375C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9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Film Critique Paper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Gender Studies</a:t>
            </a:r>
          </a:p>
          <a:p>
            <a:r>
              <a:rPr lang="en-US" dirty="0" smtClean="0"/>
              <a:t>Ms. Lyons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534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Choose a </a:t>
            </a:r>
            <a:r>
              <a:rPr lang="en-US" dirty="0" smtClean="0"/>
              <a:t>movie that </a:t>
            </a:r>
            <a:r>
              <a:rPr lang="en-US" dirty="0"/>
              <a:t>addresses a key gendered issue </a:t>
            </a: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ody image</a:t>
            </a:r>
            <a:endParaRPr lang="en-US" dirty="0"/>
          </a:p>
          <a:p>
            <a:pPr lvl="1"/>
            <a:r>
              <a:rPr lang="en-US" dirty="0"/>
              <a:t>V</a:t>
            </a:r>
            <a:r>
              <a:rPr lang="en-US" dirty="0" smtClean="0"/>
              <a:t>iolence </a:t>
            </a:r>
            <a:r>
              <a:rPr lang="en-US" dirty="0"/>
              <a:t>against </a:t>
            </a:r>
            <a:r>
              <a:rPr lang="en-US" dirty="0" smtClean="0"/>
              <a:t>women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eproductive rights</a:t>
            </a:r>
          </a:p>
          <a:p>
            <a:pPr lvl="0"/>
            <a:r>
              <a:rPr lang="en-US" dirty="0" smtClean="0"/>
              <a:t> </a:t>
            </a:r>
            <a:r>
              <a:rPr lang="en-US" dirty="0"/>
              <a:t>Your 5-page review should </a:t>
            </a:r>
            <a:r>
              <a:rPr lang="en-US" dirty="0" smtClean="0"/>
              <a:t>contain:</a:t>
            </a:r>
          </a:p>
          <a:p>
            <a:pPr lvl="1"/>
            <a:r>
              <a:rPr lang="en-US" dirty="0" smtClean="0"/>
              <a:t> Briefly describe the movie</a:t>
            </a:r>
          </a:p>
          <a:p>
            <a:pPr lvl="1"/>
            <a:r>
              <a:rPr lang="en-US" b="1" i="1" dirty="0" smtClean="0"/>
              <a:t>Mostly</a:t>
            </a:r>
            <a:r>
              <a:rPr lang="en-US" dirty="0" smtClean="0"/>
              <a:t> your </a:t>
            </a:r>
            <a:r>
              <a:rPr lang="en-US" dirty="0"/>
              <a:t>ORIGINAL analysis. </a:t>
            </a:r>
          </a:p>
        </p:txBody>
      </p:sp>
    </p:spTree>
    <p:extLst>
      <p:ext uri="{BB962C8B-B14F-4D97-AF65-F5344CB8AC3E}">
        <p14:creationId xmlns:p14="http://schemas.microsoft.com/office/powerpoint/2010/main" val="3682000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Include AT LEAST 2 of these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636" y="1600200"/>
            <a:ext cx="8820728" cy="5096164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(1) Does the film provide context (historical, sociopolitical, economic) for the problem is addresses? Is there a connection between “the personal and the political?” 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(2) Does the film portray women or men in a negative and/or stereotypical manner? 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(3) Does the film deal with difference among women or men? Are there people of different races, classes, sexual orientation represented in the film?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(4) How is the problem/issue addressed in the film resolved? Does the film provide a comprehensive solution to the problem?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375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42900"/>
            <a:ext cx="8521700" cy="615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401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Theory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0425" y="1600200"/>
            <a:ext cx="8803575" cy="48682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Clearly </a:t>
            </a:r>
            <a:r>
              <a:rPr lang="en-US" b="1" dirty="0"/>
              <a:t>cites theorists </a:t>
            </a:r>
            <a:r>
              <a:rPr lang="en-US" dirty="0"/>
              <a:t>&amp; theorists’ works when using their </a:t>
            </a:r>
            <a:r>
              <a:rPr lang="en-US" dirty="0" smtClean="0"/>
              <a:t>ideas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Includes </a:t>
            </a:r>
            <a:r>
              <a:rPr lang="en-US" b="1" dirty="0"/>
              <a:t>3 feminist theorists </a:t>
            </a:r>
            <a:r>
              <a:rPr lang="en-US" dirty="0"/>
              <a:t>from </a:t>
            </a:r>
            <a:r>
              <a:rPr lang="en-US" dirty="0" smtClean="0"/>
              <a:t>class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Analyzes </a:t>
            </a:r>
            <a:r>
              <a:rPr lang="en-US" b="1" dirty="0"/>
              <a:t>3+ axes of </a:t>
            </a:r>
            <a:r>
              <a:rPr lang="en-US" b="1" dirty="0" smtClean="0"/>
              <a:t>identity</a:t>
            </a:r>
          </a:p>
          <a:p>
            <a:pPr lvl="1"/>
            <a:r>
              <a:rPr lang="en-US" dirty="0" smtClean="0"/>
              <a:t>race</a:t>
            </a:r>
            <a:r>
              <a:rPr lang="en-US" dirty="0"/>
              <a:t>, class, gender, sexuality</a:t>
            </a:r>
            <a:r>
              <a:rPr lang="en-US" dirty="0" smtClean="0"/>
              <a:t>… </a:t>
            </a:r>
          </a:p>
          <a:p>
            <a:pPr marL="457200" lvl="1" indent="0">
              <a:buNone/>
            </a:pPr>
            <a:endParaRPr lang="en-US" sz="4000" dirty="0"/>
          </a:p>
          <a:p>
            <a:r>
              <a:rPr lang="en-US" dirty="0"/>
              <a:t>Correctly utilizes a variety of </a:t>
            </a:r>
            <a:r>
              <a:rPr lang="en-US" b="1" dirty="0"/>
              <a:t>feminist vocabulary </a:t>
            </a:r>
          </a:p>
        </p:txBody>
      </p:sp>
    </p:spTree>
    <p:extLst>
      <p:ext uri="{BB962C8B-B14F-4D97-AF65-F5344CB8AC3E}">
        <p14:creationId xmlns:p14="http://schemas.microsoft.com/office/powerpoint/2010/main" val="848220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Note-taking Strategy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681654"/>
              </p:ext>
            </p:extLst>
          </p:nvPr>
        </p:nvGraphicFramePr>
        <p:xfrm>
          <a:off x="457200" y="1417638"/>
          <a:ext cx="8229600" cy="513460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743200"/>
                <a:gridCol w="2743200"/>
                <a:gridCol w="2743200"/>
              </a:tblGrid>
              <a:tr h="54770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RACE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CLASS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GENDER </a:t>
                      </a:r>
                      <a:endParaRPr lang="en-US" sz="3200" dirty="0"/>
                    </a:p>
                  </a:txBody>
                  <a:tcPr/>
                </a:tc>
              </a:tr>
              <a:tr h="15184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184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184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630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Note-taking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9911"/>
          </a:xfrm>
        </p:spPr>
        <p:txBody>
          <a:bodyPr numCol="2">
            <a:normAutofit fontScale="92500"/>
          </a:bodyPr>
          <a:lstStyle/>
          <a:p>
            <a:r>
              <a:rPr lang="en-US" dirty="0" smtClean="0"/>
              <a:t>VOCAB:</a:t>
            </a:r>
          </a:p>
          <a:p>
            <a:pPr lvl="1"/>
            <a:r>
              <a:rPr lang="en-US" dirty="0" smtClean="0"/>
              <a:t>“personal is political” </a:t>
            </a:r>
          </a:p>
          <a:p>
            <a:pPr lvl="1"/>
            <a:r>
              <a:rPr lang="en-US" dirty="0" err="1" smtClean="0"/>
              <a:t>Intersectionality</a:t>
            </a:r>
            <a:endParaRPr lang="en-US" dirty="0" smtClean="0"/>
          </a:p>
          <a:p>
            <a:pPr lvl="1"/>
            <a:r>
              <a:rPr lang="en-US" dirty="0" smtClean="0"/>
              <a:t>Suffrage</a:t>
            </a:r>
          </a:p>
          <a:p>
            <a:pPr lvl="1"/>
            <a:r>
              <a:rPr lang="en-US" dirty="0" smtClean="0"/>
              <a:t>Subordinate/dominant</a:t>
            </a:r>
          </a:p>
          <a:p>
            <a:pPr lvl="1"/>
            <a:r>
              <a:rPr lang="en-US" dirty="0" smtClean="0"/>
              <a:t>Feminism</a:t>
            </a:r>
          </a:p>
          <a:p>
            <a:pPr lvl="1"/>
            <a:r>
              <a:rPr lang="en-US" dirty="0" smtClean="0"/>
              <a:t>Social constructionism</a:t>
            </a:r>
          </a:p>
          <a:p>
            <a:pPr lvl="1"/>
            <a:r>
              <a:rPr lang="en-US" dirty="0" smtClean="0"/>
              <a:t>Essentialism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THEORISTS</a:t>
            </a:r>
          </a:p>
          <a:p>
            <a:pPr lvl="2">
              <a:buFontTx/>
              <a:buChar char="-"/>
            </a:pPr>
            <a:r>
              <a:rPr lang="en-US" dirty="0" smtClean="0"/>
              <a:t>Betty Friedan (Marriage)</a:t>
            </a:r>
          </a:p>
          <a:p>
            <a:pPr lvl="2">
              <a:buFontTx/>
              <a:buChar char="-"/>
            </a:pPr>
            <a:r>
              <a:rPr lang="en-US" dirty="0" smtClean="0"/>
              <a:t>Valerie </a:t>
            </a:r>
            <a:r>
              <a:rPr lang="en-US" dirty="0" err="1" smtClean="0"/>
              <a:t>Solanas</a:t>
            </a:r>
            <a:endParaRPr lang="en-US" dirty="0" smtClean="0"/>
          </a:p>
          <a:p>
            <a:pPr lvl="2">
              <a:buFontTx/>
              <a:buChar char="-"/>
            </a:pPr>
            <a:r>
              <a:rPr lang="en-US" dirty="0" smtClean="0"/>
              <a:t>Mary Wollstonecraft </a:t>
            </a:r>
          </a:p>
          <a:p>
            <a:pPr lvl="2">
              <a:buFontTx/>
              <a:buChar char="-"/>
            </a:pPr>
            <a:r>
              <a:rPr lang="en-US" dirty="0" smtClean="0"/>
              <a:t>RADICALESBIANS (Sexuality) </a:t>
            </a:r>
          </a:p>
          <a:p>
            <a:pPr lvl="2">
              <a:buFontTx/>
              <a:buChar char="-"/>
            </a:pPr>
            <a:r>
              <a:rPr lang="en-US" dirty="0" smtClean="0"/>
              <a:t>Combahee River Collective (Race)</a:t>
            </a:r>
          </a:p>
          <a:p>
            <a:pPr lvl="2">
              <a:buFontTx/>
              <a:buChar char="-"/>
            </a:pPr>
            <a:r>
              <a:rPr lang="en-US" dirty="0" smtClean="0"/>
              <a:t>Mary Daly </a:t>
            </a:r>
          </a:p>
          <a:p>
            <a:pPr lvl="2">
              <a:buFontTx/>
              <a:buChar char="-"/>
            </a:pPr>
            <a:r>
              <a:rPr lang="en-US" dirty="0" smtClean="0"/>
              <a:t>Sojourner Truth (Race) </a:t>
            </a:r>
          </a:p>
          <a:p>
            <a:pPr lvl="2">
              <a:buFontTx/>
              <a:buChar char="-"/>
            </a:pPr>
            <a:r>
              <a:rPr lang="en-US" dirty="0" smtClean="0"/>
              <a:t>Pauli Murray (Race) </a:t>
            </a:r>
          </a:p>
          <a:p>
            <a:pPr lvl="2">
              <a:buFontTx/>
              <a:buChar char="-"/>
            </a:pPr>
            <a:r>
              <a:rPr lang="en-US" dirty="0" smtClean="0"/>
              <a:t>Gayle Rubin (Marriage)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610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0400"/>
            <a:ext cx="9144000" cy="552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680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pages INCLUDING a Cover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Introduction to Gender Studies </a:t>
            </a:r>
          </a:p>
          <a:p>
            <a:r>
              <a:rPr lang="en-US" dirty="0" smtClean="0"/>
              <a:t>Date</a:t>
            </a:r>
          </a:p>
          <a:p>
            <a:r>
              <a:rPr lang="en-US" dirty="0" smtClean="0"/>
              <a:t>Ms. Lyons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i="1" dirty="0" smtClean="0"/>
              <a:t>Creative Title </a:t>
            </a:r>
            <a:r>
              <a:rPr lang="en-US" dirty="0" smtClean="0"/>
              <a:t>for Your Paper </a:t>
            </a:r>
          </a:p>
          <a:p>
            <a:r>
              <a:rPr lang="en-US" dirty="0" smtClean="0"/>
              <a:t>Picture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89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288</Words>
  <Application>Microsoft Macintosh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Film Critique Paper</vt:lpstr>
      <vt:lpstr>What to Do </vt:lpstr>
      <vt:lpstr>Include AT LEAST 2 of these questions</vt:lpstr>
      <vt:lpstr>PowerPoint Presentation</vt:lpstr>
      <vt:lpstr>Application of Theory </vt:lpstr>
      <vt:lpstr>Note-taking Strategy </vt:lpstr>
      <vt:lpstr>Note-taking Strategy</vt:lpstr>
      <vt:lpstr>PowerPoint Presentation</vt:lpstr>
      <vt:lpstr>5 pages INCLUDING a Cover Page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 Critique Paper</dc:title>
  <dc:creator>Lindsay Lyons</dc:creator>
  <cp:lastModifiedBy>Lindsay Lyons</cp:lastModifiedBy>
  <cp:revision>5</cp:revision>
  <dcterms:created xsi:type="dcterms:W3CDTF">2013-03-11T21:42:26Z</dcterms:created>
  <dcterms:modified xsi:type="dcterms:W3CDTF">2013-03-31T14:24:52Z</dcterms:modified>
</cp:coreProperties>
</file>