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CAD50-15C6-7E46-831E-A9B80496DD74}" type="datetimeFigureOut">
              <a:rPr lang="en-US" smtClean="0"/>
              <a:t>2/7/13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F3DE4-6E0F-9946-ADA4-CEEBB3B0C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25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Nissan commercial – man</a:t>
            </a:r>
            <a:r>
              <a:rPr lang="en-US" baseline="0" dirty="0" smtClean="0"/>
              <a:t> in drivers seat.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F3DE4-6E0F-9946-ADA4-CEEBB3B0C6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93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8BDC-F8CB-BD43-BC31-DFA90258A672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8FA-D50B-D44C-8E3F-B77783BE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2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8BDC-F8CB-BD43-BC31-DFA90258A672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8FA-D50B-D44C-8E3F-B77783BE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0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8BDC-F8CB-BD43-BC31-DFA90258A672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8FA-D50B-D44C-8E3F-B77783BE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6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8BDC-F8CB-BD43-BC31-DFA90258A672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8FA-D50B-D44C-8E3F-B77783BE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1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8BDC-F8CB-BD43-BC31-DFA90258A672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8FA-D50B-D44C-8E3F-B77783BE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0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8BDC-F8CB-BD43-BC31-DFA90258A672}" type="datetimeFigureOut">
              <a:rPr lang="en-US" smtClean="0"/>
              <a:t>2/7/13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8FA-D50B-D44C-8E3F-B77783BE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7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8BDC-F8CB-BD43-BC31-DFA90258A672}" type="datetimeFigureOut">
              <a:rPr lang="en-US" smtClean="0"/>
              <a:t>2/7/13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8FA-D50B-D44C-8E3F-B77783BE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5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8BDC-F8CB-BD43-BC31-DFA90258A672}" type="datetimeFigureOut">
              <a:rPr lang="en-US" smtClean="0"/>
              <a:t>2/7/13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8FA-D50B-D44C-8E3F-B77783BE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8BDC-F8CB-BD43-BC31-DFA90258A672}" type="datetimeFigureOut">
              <a:rPr lang="en-US" smtClean="0"/>
              <a:t>2/7/13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8FA-D50B-D44C-8E3F-B77783BE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8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8BDC-F8CB-BD43-BC31-DFA90258A672}" type="datetimeFigureOut">
              <a:rPr lang="en-US" smtClean="0"/>
              <a:t>2/7/13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8FA-D50B-D44C-8E3F-B77783BE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4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8BDC-F8CB-BD43-BC31-DFA90258A672}" type="datetimeFigureOut">
              <a:rPr lang="en-US" smtClean="0"/>
              <a:t>2/7/13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08FA-D50B-D44C-8E3F-B77783BE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5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F8BDC-F8CB-BD43-BC31-DFA90258A672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D08FA-D50B-D44C-8E3F-B77783BE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4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N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security.blogs.cnn.com/2013/01/23/military-to-open-combat-jobs-to-women/?iref=allsearch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Current Events Friday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Gender Studies </a:t>
            </a:r>
          </a:p>
          <a:p>
            <a:r>
              <a:rPr lang="en-US" dirty="0" smtClean="0"/>
              <a:t>Ms. Lyons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7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23,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413" y="1600200"/>
            <a:ext cx="8874587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“Military to open combat jobs to women”</a:t>
            </a:r>
          </a:p>
          <a:p>
            <a:r>
              <a:rPr lang="en-US" dirty="0" smtClean="0">
                <a:hlinkClick r:id="rId2"/>
              </a:rPr>
              <a:t>www.CNN.com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Opened to women starting: Thursday, 1/24/13</a:t>
            </a:r>
          </a:p>
          <a:p>
            <a:r>
              <a:rPr lang="en-US" u="sng" dirty="0" smtClean="0"/>
              <a:t>Goal: </a:t>
            </a:r>
            <a:r>
              <a:rPr lang="en-US" dirty="0" smtClean="0"/>
              <a:t>integrate as many women as possible by 2016 </a:t>
            </a:r>
          </a:p>
          <a:p>
            <a:r>
              <a:rPr lang="en-US" dirty="0" smtClean="0"/>
              <a:t>Women have been fighting on the front lines, just not getting credit.</a:t>
            </a:r>
          </a:p>
          <a:p>
            <a:pPr lvl="1"/>
            <a:r>
              <a:rPr lang="en-US" dirty="0" smtClean="0"/>
              <a:t>800 have been wounded &amp; 130 have died in Iraq &amp; Afghanistan </a:t>
            </a:r>
          </a:p>
        </p:txBody>
      </p:sp>
    </p:spTree>
    <p:extLst>
      <p:ext uri="{BB962C8B-B14F-4D97-AF65-F5344CB8AC3E}">
        <p14:creationId xmlns:p14="http://schemas.microsoft.com/office/powerpoint/2010/main" val="2425642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http://security.blogs.cnn.com/2013/01/23/military-to-open-combat-jobs-to-women/?iref=allsearch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161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change a </a:t>
            </a:r>
            <a:r>
              <a:rPr lang="en-US" i="1" dirty="0" smtClean="0"/>
              <a:t>good</a:t>
            </a:r>
            <a:r>
              <a:rPr lang="en-US" dirty="0" smtClean="0"/>
              <a:t> change?</a:t>
            </a:r>
          </a:p>
          <a:p>
            <a:r>
              <a:rPr lang="en-US" dirty="0" smtClean="0"/>
              <a:t>What should the requirements be for serving on the frontlines?  </a:t>
            </a:r>
            <a:endParaRPr lang="en-US" dirty="0" smtClean="0"/>
          </a:p>
          <a:p>
            <a:r>
              <a:rPr lang="en-US" dirty="0" smtClean="0"/>
              <a:t>What difficulties may women face when put in male units?</a:t>
            </a:r>
          </a:p>
          <a:p>
            <a:r>
              <a:rPr lang="en-US" dirty="0" smtClean="0"/>
              <a:t>What difficulties may men face when females are put in their units?</a:t>
            </a:r>
          </a:p>
        </p:txBody>
      </p:sp>
    </p:spTree>
    <p:extLst>
      <p:ext uri="{BB962C8B-B14F-4D97-AF65-F5344CB8AC3E}">
        <p14:creationId xmlns:p14="http://schemas.microsoft.com/office/powerpoint/2010/main" val="3323123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154</Words>
  <Application>Microsoft Macintosh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Current Events Friday </vt:lpstr>
      <vt:lpstr>January 23, 2013</vt:lpstr>
      <vt:lpstr>Video Clip 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Events Friday </dc:title>
  <dc:creator>Lindsay Lyons</dc:creator>
  <cp:lastModifiedBy>Lindsay Lyons</cp:lastModifiedBy>
  <cp:revision>5</cp:revision>
  <dcterms:created xsi:type="dcterms:W3CDTF">2013-02-07T20:55:27Z</dcterms:created>
  <dcterms:modified xsi:type="dcterms:W3CDTF">2013-02-08T20:39:33Z</dcterms:modified>
</cp:coreProperties>
</file>