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8" r:id="rId6"/>
    <p:sldId id="259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7C304-7CDF-7643-87C9-E86F0B60598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90D-4758-1940-8FA2-24C17756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THIS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790D-4758-1940-8FA2-24C177560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THIS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790D-4758-1940-8FA2-24C177560E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9184BB-7BF3-0C44-9C2A-732C2F72A183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A25A19-75EB-0644-B937-EA6A7EC650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Cite Your Sources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Gender Studies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around model paper(s). </a:t>
            </a:r>
          </a:p>
          <a:p>
            <a:r>
              <a:rPr lang="en-US" dirty="0" smtClean="0"/>
              <a:t>Show digital models: </a:t>
            </a:r>
          </a:p>
          <a:p>
            <a:pPr lvl="1"/>
            <a:r>
              <a:rPr lang="en-US" dirty="0" smtClean="0"/>
              <a:t>Psychology (APA format) </a:t>
            </a:r>
          </a:p>
          <a:p>
            <a:pPr lvl="1"/>
            <a:r>
              <a:rPr lang="en-US" dirty="0" smtClean="0"/>
              <a:t>Nicaragua (MLA, research grouped by sources) </a:t>
            </a:r>
          </a:p>
          <a:p>
            <a:pPr lvl="1"/>
            <a:r>
              <a:rPr lang="en-US" dirty="0" smtClean="0"/>
              <a:t>Hillary Clinton (APA format)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7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Jing </a:t>
            </a:r>
            <a:r>
              <a:rPr lang="en-US" dirty="0" smtClean="0">
                <a:sym typeface="Wingdings"/>
              </a:rPr>
              <a:t>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your works cited page </a:t>
            </a:r>
          </a:p>
          <a:p>
            <a:pPr lvl="1"/>
            <a:r>
              <a:rPr lang="en-US" dirty="0"/>
              <a:t>AT LEAST 3 sources </a:t>
            </a:r>
            <a:endParaRPr lang="en-US" dirty="0" smtClean="0"/>
          </a:p>
          <a:p>
            <a:r>
              <a:rPr lang="en-US" dirty="0" smtClean="0"/>
              <a:t>Bring everything you need tomorrow to start typing in class </a:t>
            </a:r>
          </a:p>
          <a:p>
            <a:pPr lvl="1"/>
            <a:r>
              <a:rPr lang="en-US" dirty="0" smtClean="0"/>
              <a:t>First Draft is due THIS Friday at the start of class </a:t>
            </a:r>
          </a:p>
          <a:p>
            <a:pPr lvl="1"/>
            <a:r>
              <a:rPr lang="en-US" b="1" dirty="0" smtClean="0"/>
              <a:t>4 pages + Works Cited Page </a:t>
            </a:r>
          </a:p>
        </p:txBody>
      </p:sp>
    </p:spTree>
    <p:extLst>
      <p:ext uri="{BB962C8B-B14F-4D97-AF65-F5344CB8AC3E}">
        <p14:creationId xmlns:p14="http://schemas.microsoft.com/office/powerpoint/2010/main" val="154684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at least </a:t>
            </a:r>
            <a:br>
              <a:rPr lang="en-US" dirty="0" smtClean="0"/>
            </a:br>
            <a:r>
              <a:rPr lang="en-US" dirty="0" smtClean="0"/>
              <a:t>3 sources…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we need to properly cite them </a:t>
            </a:r>
          </a:p>
          <a:p>
            <a:r>
              <a:rPr lang="en-US" dirty="0" smtClean="0"/>
              <a:t>Definition of </a:t>
            </a:r>
            <a:r>
              <a:rPr lang="en-US" b="1" u="sng" dirty="0" smtClean="0"/>
              <a:t>cite: </a:t>
            </a:r>
            <a:r>
              <a:rPr lang="en-US" b="1" i="1" dirty="0" smtClean="0"/>
              <a:t>to give credit to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974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Citation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www.easybib.com</a:t>
            </a:r>
            <a:r>
              <a:rPr lang="en-US" dirty="0" smtClean="0"/>
              <a:t>  </a:t>
            </a:r>
            <a:r>
              <a:rPr lang="en-US" i="1" dirty="0" smtClean="0"/>
              <a:t>(MLA only) </a:t>
            </a:r>
          </a:p>
        </p:txBody>
      </p:sp>
    </p:spTree>
    <p:extLst>
      <p:ext uri="{BB962C8B-B14F-4D97-AF65-F5344CB8AC3E}">
        <p14:creationId xmlns:p14="http://schemas.microsoft.com/office/powerpoint/2010/main" val="53159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CITATION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www.owl.english.purdue.edu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02" y="3077098"/>
            <a:ext cx="3723393" cy="25598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97688" y="3168756"/>
            <a:ext cx="1178392" cy="1086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9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(FRONT OF CARD)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“CAREER”</a:t>
            </a:r>
          </a:p>
          <a:p>
            <a:r>
              <a:rPr lang="en-US" dirty="0" smtClean="0"/>
              <a:t>books, plays, “Best Leaders”, V-day (1) </a:t>
            </a:r>
          </a:p>
          <a:p>
            <a:r>
              <a:rPr lang="en-US" i="1" dirty="0" smtClean="0"/>
              <a:t>Vagina Monologues (1) </a:t>
            </a:r>
          </a:p>
          <a:p>
            <a:r>
              <a:rPr lang="en-US" dirty="0" smtClean="0"/>
              <a:t>Film – </a:t>
            </a:r>
            <a:r>
              <a:rPr lang="en-US" i="1" dirty="0" smtClean="0"/>
              <a:t>What I Want My Words to do to You (1)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(BACK OF CARD)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SOURCES for “CAREER”:</a:t>
            </a:r>
          </a:p>
          <a:p>
            <a:r>
              <a:rPr lang="en-US" sz="2400" dirty="0" smtClean="0"/>
              <a:t>(1) http://www.eveensler.org/about-eve/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2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EASYBIB.COM 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 History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EASYBIB.COM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"About Eve." </a:t>
            </a:r>
            <a:r>
              <a:rPr lang="en-US" dirty="0" err="1">
                <a:solidFill>
                  <a:srgbClr val="FF0000"/>
                </a:solidFill>
              </a:rPr>
              <a:t>Eveensler.org</a:t>
            </a:r>
            <a:r>
              <a:rPr lang="en-US" dirty="0">
                <a:solidFill>
                  <a:srgbClr val="FF0000"/>
                </a:solidFill>
              </a:rPr>
              <a:t>. Eve </a:t>
            </a:r>
            <a:r>
              <a:rPr lang="en-US" dirty="0" err="1">
                <a:solidFill>
                  <a:srgbClr val="FF0000"/>
                </a:solidFill>
              </a:rPr>
              <a:t>Ensler</a:t>
            </a:r>
            <a:r>
              <a:rPr lang="en-US" dirty="0">
                <a:solidFill>
                  <a:srgbClr val="FF0000"/>
                </a:solidFill>
              </a:rPr>
              <a:t>, 2012. Web. 19 Feb. 2013. </a:t>
            </a:r>
            <a:r>
              <a:rPr lang="en-US" dirty="0" smtClean="0">
                <a:solidFill>
                  <a:srgbClr val="FF0000"/>
                </a:solidFill>
              </a:rPr>
              <a:t>	&lt;</a:t>
            </a:r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www.eveensler.org</a:t>
            </a:r>
            <a:r>
              <a:rPr lang="en-US" dirty="0">
                <a:solidFill>
                  <a:srgbClr val="FF0000"/>
                </a:solidFill>
              </a:rPr>
              <a:t>/about-eve/&gt;.</a:t>
            </a:r>
          </a:p>
        </p:txBody>
      </p:sp>
    </p:spTree>
    <p:extLst>
      <p:ext uri="{BB962C8B-B14F-4D97-AF65-F5344CB8AC3E}">
        <p14:creationId xmlns:p14="http://schemas.microsoft.com/office/powerpoint/2010/main" val="98539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Text Citations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438400"/>
            <a:ext cx="6667657" cy="3048001"/>
          </a:xfrm>
        </p:spPr>
        <p:txBody>
          <a:bodyPr/>
          <a:lstStyle/>
          <a:p>
            <a:r>
              <a:rPr lang="en-US" dirty="0"/>
              <a:t>Include </a:t>
            </a:r>
            <a:r>
              <a:rPr lang="en-US" b="1" dirty="0" smtClean="0"/>
              <a:t>the </a:t>
            </a:r>
            <a:r>
              <a:rPr lang="en-US" b="1" dirty="0"/>
              <a:t>first item </a:t>
            </a:r>
            <a:r>
              <a:rPr lang="en-US" dirty="0"/>
              <a:t>that appears in the Work Cited </a:t>
            </a:r>
            <a:r>
              <a:rPr lang="en-US" dirty="0" smtClean="0"/>
              <a:t>entry (</a:t>
            </a:r>
            <a:r>
              <a:rPr lang="en-US" dirty="0"/>
              <a:t>e.g. author name, article name, website name, film name)</a:t>
            </a:r>
            <a:r>
              <a:rPr lang="en-US" dirty="0" smtClean="0"/>
              <a:t>.</a:t>
            </a:r>
          </a:p>
          <a:p>
            <a:r>
              <a:rPr lang="en-US" b="1" dirty="0"/>
              <a:t>"About Eve." </a:t>
            </a:r>
            <a:r>
              <a:rPr lang="en-US" dirty="0" err="1"/>
              <a:t>Eveensler.org</a:t>
            </a:r>
            <a:r>
              <a:rPr lang="en-US" dirty="0"/>
              <a:t>. Eve </a:t>
            </a:r>
            <a:r>
              <a:rPr lang="en-US" dirty="0" err="1"/>
              <a:t>Ensler</a:t>
            </a:r>
            <a:r>
              <a:rPr lang="en-US" dirty="0"/>
              <a:t>, 2012. Web. 19 Feb. 2013. 	&lt;http://</a:t>
            </a:r>
            <a:r>
              <a:rPr lang="en-US" dirty="0" err="1"/>
              <a:t>www.eveensler.org</a:t>
            </a:r>
            <a:r>
              <a:rPr lang="en-US" dirty="0"/>
              <a:t>/about-eve/&gt;.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 was also known for creating the film, </a:t>
            </a:r>
            <a:r>
              <a:rPr lang="en-US" i="1" dirty="0" smtClean="0">
                <a:solidFill>
                  <a:srgbClr val="FF0000"/>
                </a:solidFill>
              </a:rPr>
              <a:t>What I Want My Words to do to You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(“</a:t>
            </a:r>
            <a:r>
              <a:rPr lang="en-US" b="1" dirty="0" smtClean="0">
                <a:solidFill>
                  <a:srgbClr val="FF0000"/>
                </a:solidFill>
              </a:rPr>
              <a:t>About Eve”</a:t>
            </a:r>
            <a:r>
              <a:rPr lang="en-US" dirty="0" smtClean="0">
                <a:solidFill>
                  <a:srgbClr val="FF0000"/>
                </a:solidFill>
              </a:rPr>
              <a:t>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313</TotalTime>
  <Words>258</Words>
  <Application>Microsoft Macintosh PowerPoint</Application>
  <PresentationFormat>On-screen Show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How to Cite Your Sources </vt:lpstr>
      <vt:lpstr>You Have at least  3 sources…</vt:lpstr>
      <vt:lpstr>AUTOMATIC Citation SITES</vt:lpstr>
      <vt:lpstr>BEST CITATION RULES </vt:lpstr>
      <vt:lpstr>Example  (FRONT OF CARD)  </vt:lpstr>
      <vt:lpstr>Example  (BACK OF CARD)</vt:lpstr>
      <vt:lpstr>EASYBIB.COM Demo </vt:lpstr>
      <vt:lpstr>USING EASYBIB.COM</vt:lpstr>
      <vt:lpstr>In Text Citations </vt:lpstr>
      <vt:lpstr>EXAMPLES</vt:lpstr>
      <vt:lpstr>Replay DEMO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Cite Your Sources </dc:title>
  <dc:creator>Lindsay Lyons</dc:creator>
  <cp:lastModifiedBy>Lindsay Lyons</cp:lastModifiedBy>
  <cp:revision>15</cp:revision>
  <dcterms:created xsi:type="dcterms:W3CDTF">2013-02-19T15:06:26Z</dcterms:created>
  <dcterms:modified xsi:type="dcterms:W3CDTF">2013-02-20T16:34:15Z</dcterms:modified>
</cp:coreProperties>
</file>