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117" autoAdjust="0"/>
  </p:normalViewPr>
  <p:slideViewPr>
    <p:cSldViewPr snapToGrid="0" snapToObjects="1">
      <p:cViewPr>
        <p:scale>
          <a:sx n="112" d="100"/>
          <a:sy n="112" d="100"/>
        </p:scale>
        <p:origin x="-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9/29/12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9/29/12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9/29/12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9/29/12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9/29/12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9/29/12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9/29/12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9/29/12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Vocab Week 1-3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</a:p>
          <a:p>
            <a:r>
              <a:rPr lang="en-US" dirty="0" smtClean="0"/>
              <a:t>Ms. Lyons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0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5480143"/>
          </a:xfrm>
        </p:spPr>
        <p:txBody>
          <a:bodyPr/>
          <a:lstStyle/>
          <a:p>
            <a:r>
              <a:rPr lang="en-US" dirty="0"/>
              <a:t>We know of many countries around the world which still </a:t>
            </a:r>
            <a:r>
              <a:rPr lang="en-US" dirty="0">
                <a:solidFill>
                  <a:srgbClr val="FF0000"/>
                </a:solidFill>
              </a:rPr>
              <a:t>oppress</a:t>
            </a:r>
            <a:r>
              <a:rPr lang="en-US" dirty="0"/>
              <a:t> their people and deny them their rights.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1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Definition: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hurt (a group of people)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take away, deny, black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2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5285908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agree on so many things until it comes to politics, there our opinions really </a:t>
            </a:r>
            <a:r>
              <a:rPr lang="en-US" dirty="0" smtClean="0">
                <a:solidFill>
                  <a:srgbClr val="FF0000"/>
                </a:solidFill>
              </a:rPr>
              <a:t>diverge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1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Definition: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to move apart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separation, apart, move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2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1280" y="-22776"/>
            <a:ext cx="8041440" cy="1442674"/>
          </a:xfrm>
        </p:spPr>
        <p:txBody>
          <a:bodyPr/>
          <a:lstStyle/>
          <a:p>
            <a:r>
              <a:rPr lang="en-US" dirty="0" smtClean="0"/>
              <a:t>Choose 16 words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41248" y="1499607"/>
            <a:ext cx="3657600" cy="4985180"/>
          </a:xfrm>
        </p:spPr>
        <p:txBody>
          <a:bodyPr>
            <a:normAutofit fontScale="70000" lnSpcReduction="20000"/>
          </a:bodyPr>
          <a:lstStyle/>
          <a:p>
            <a:pPr lvl="2"/>
            <a:r>
              <a:rPr lang="en-US" sz="3500" dirty="0"/>
              <a:t>Republic</a:t>
            </a:r>
          </a:p>
          <a:p>
            <a:pPr lvl="2"/>
            <a:r>
              <a:rPr lang="en-US" sz="3500" dirty="0"/>
              <a:t>Concurrent</a:t>
            </a:r>
          </a:p>
          <a:p>
            <a:pPr lvl="2"/>
            <a:r>
              <a:rPr lang="en-US" sz="3500" dirty="0"/>
              <a:t>Preamble</a:t>
            </a:r>
          </a:p>
          <a:p>
            <a:pPr lvl="2"/>
            <a:r>
              <a:rPr lang="en-US" sz="3500" dirty="0"/>
              <a:t>Veto</a:t>
            </a:r>
          </a:p>
          <a:p>
            <a:pPr lvl="2"/>
            <a:r>
              <a:rPr lang="en-US" sz="3500" dirty="0"/>
              <a:t>Impeach </a:t>
            </a:r>
            <a:endParaRPr lang="en-US" sz="3500" dirty="0" smtClean="0"/>
          </a:p>
          <a:p>
            <a:pPr lvl="2"/>
            <a:r>
              <a:rPr lang="en-US" sz="3500" dirty="0" smtClean="0"/>
              <a:t>Circumnavigate</a:t>
            </a:r>
          </a:p>
          <a:p>
            <a:pPr lvl="2"/>
            <a:r>
              <a:rPr lang="en-US" sz="3500" dirty="0" smtClean="0"/>
              <a:t>Federalism</a:t>
            </a:r>
          </a:p>
          <a:p>
            <a:pPr lvl="2"/>
            <a:r>
              <a:rPr lang="en-US" sz="3500" dirty="0" smtClean="0"/>
              <a:t>Monarchy</a:t>
            </a:r>
          </a:p>
          <a:p>
            <a:pPr lvl="2"/>
            <a:r>
              <a:rPr lang="en-US" sz="3500" dirty="0" smtClean="0"/>
              <a:t>Sovereign</a:t>
            </a:r>
          </a:p>
          <a:p>
            <a:pPr lvl="2"/>
            <a:r>
              <a:rPr lang="en-US" sz="3500" dirty="0" smtClean="0"/>
              <a:t>Democracy</a:t>
            </a:r>
          </a:p>
          <a:p>
            <a:pPr lvl="2"/>
            <a:r>
              <a:rPr lang="en-US" sz="3500" dirty="0" smtClean="0"/>
              <a:t>Infringe</a:t>
            </a:r>
          </a:p>
          <a:p>
            <a:pPr lvl="2"/>
            <a:r>
              <a:rPr lang="en-US" sz="3500" dirty="0" smtClean="0"/>
              <a:t>Diverge</a:t>
            </a:r>
          </a:p>
          <a:p>
            <a:pPr lvl="2"/>
            <a:r>
              <a:rPr lang="en-US" sz="3500" dirty="0" smtClean="0"/>
              <a:t>oppress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lvl="2"/>
            <a:r>
              <a:rPr lang="en-US" sz="3200" dirty="0" err="1" smtClean="0"/>
              <a:t>Im</a:t>
            </a:r>
            <a:r>
              <a:rPr lang="en-US" sz="3200" dirty="0" smtClean="0"/>
              <a:t> </a:t>
            </a:r>
            <a:endParaRPr lang="en-US" sz="3200" dirty="0"/>
          </a:p>
          <a:p>
            <a:pPr lvl="2"/>
            <a:r>
              <a:rPr lang="en-US" sz="3200" dirty="0" smtClean="0"/>
              <a:t>con</a:t>
            </a:r>
            <a:r>
              <a:rPr lang="en-US" sz="3200" dirty="0"/>
              <a:t>/com </a:t>
            </a:r>
            <a:endParaRPr lang="en-US" sz="3200" dirty="0" smtClean="0"/>
          </a:p>
          <a:p>
            <a:pPr lvl="2"/>
            <a:r>
              <a:rPr lang="en-US" sz="3200" dirty="0" smtClean="0"/>
              <a:t>Pre </a:t>
            </a:r>
          </a:p>
          <a:p>
            <a:pPr lvl="2"/>
            <a:r>
              <a:rPr lang="en-US" sz="3200" dirty="0" smtClean="0"/>
              <a:t>Bi </a:t>
            </a:r>
          </a:p>
          <a:p>
            <a:pPr lvl="2"/>
            <a:r>
              <a:rPr lang="en-US" sz="3200" dirty="0" err="1" smtClean="0"/>
              <a:t>Circum</a:t>
            </a:r>
            <a:endParaRPr lang="en-US" sz="3200" dirty="0" smtClean="0"/>
          </a:p>
          <a:p>
            <a:pPr lvl="2"/>
            <a:r>
              <a:rPr lang="en-US" sz="3200" dirty="0" smtClean="0"/>
              <a:t>Arch</a:t>
            </a:r>
          </a:p>
          <a:p>
            <a:pPr lvl="2"/>
            <a:r>
              <a:rPr lang="en-US" sz="3200" dirty="0" smtClean="0"/>
              <a:t>-ism</a:t>
            </a:r>
          </a:p>
          <a:p>
            <a:pPr lvl="2"/>
            <a:r>
              <a:rPr lang="en-US" sz="3200" dirty="0" smtClean="0"/>
              <a:t>Di-</a:t>
            </a:r>
          </a:p>
          <a:p>
            <a:pPr lvl="2"/>
            <a:r>
              <a:rPr lang="en-US" sz="3200" dirty="0" smtClean="0"/>
              <a:t>Ob/op-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6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 to the back 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7084" r="-17084"/>
          <a:stretch>
            <a:fillRect/>
          </a:stretch>
        </p:blipFill>
        <p:spPr/>
      </p:pic>
      <p:cxnSp>
        <p:nvCxnSpPr>
          <p:cNvPr id="8" name="Straight Arrow Connector 7"/>
          <p:cNvCxnSpPr/>
          <p:nvPr/>
        </p:nvCxnSpPr>
        <p:spPr>
          <a:xfrm>
            <a:off x="637664" y="2162383"/>
            <a:ext cx="1241778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6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PREFIX:</a:t>
            </a:r>
            <a:br>
              <a:rPr lang="en-US" dirty="0" smtClean="0"/>
            </a:br>
            <a:r>
              <a:rPr lang="en-US" sz="2000" dirty="0" smtClean="0">
                <a:solidFill>
                  <a:srgbClr val="FF6700"/>
                </a:solidFill>
              </a:rPr>
              <a:t>Before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</a:t>
            </a:r>
            <a:r>
              <a:rPr lang="en-US" b="1" dirty="0" smtClean="0"/>
              <a:t>- </a:t>
            </a:r>
            <a:r>
              <a:rPr lang="en-US" i="1" dirty="0" smtClean="0"/>
              <a:t>“</a:t>
            </a:r>
            <a:r>
              <a:rPr lang="en-US" i="1" dirty="0" smtClean="0"/>
              <a:t>apar</a:t>
            </a:r>
            <a:r>
              <a:rPr lang="en-US" i="1" dirty="0" smtClean="0"/>
              <a:t>t</a:t>
            </a:r>
            <a:r>
              <a:rPr lang="en-US" i="1" dirty="0" smtClean="0"/>
              <a:t>” </a:t>
            </a:r>
          </a:p>
          <a:p>
            <a:pPr marL="329184" lvl="1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Dissect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(cut apart) 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20997" y="4665554"/>
            <a:ext cx="5731935" cy="1692463"/>
            <a:chOff x="2920997" y="4665554"/>
            <a:chExt cx="5731935" cy="16924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0997" y="5064837"/>
              <a:ext cx="5731935" cy="129318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005665" y="4665554"/>
              <a:ext cx="5531555" cy="1228629"/>
              <a:chOff x="2794000" y="4573222"/>
              <a:chExt cx="5531555" cy="122862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Di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27222" y="5249763"/>
                <a:ext cx="1749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apart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75778" y="5186298"/>
                <a:ext cx="17497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dissect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,</a:t>
                </a:r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587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PREFIX:</a:t>
            </a:r>
            <a:br>
              <a:rPr lang="en-US" dirty="0" smtClean="0"/>
            </a:br>
            <a:r>
              <a:rPr lang="en-US" sz="2000" dirty="0" smtClean="0">
                <a:solidFill>
                  <a:srgbClr val="FF6700"/>
                </a:solidFill>
              </a:rPr>
              <a:t>Before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Ob/Op- </a:t>
            </a:r>
            <a:r>
              <a:rPr lang="en-US" i="1" dirty="0" smtClean="0"/>
              <a:t>“</a:t>
            </a:r>
            <a:r>
              <a:rPr lang="en-US" i="1" dirty="0" smtClean="0"/>
              <a:t>against</a:t>
            </a:r>
            <a:r>
              <a:rPr lang="en-US" i="1" dirty="0" smtClean="0"/>
              <a:t>” </a:t>
            </a:r>
            <a:endParaRPr lang="en-US" i="1" dirty="0" smtClean="0"/>
          </a:p>
          <a:p>
            <a:pPr marL="329184" lvl="1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Object </a:t>
            </a:r>
            <a:r>
              <a:rPr lang="en-US" i="1" dirty="0" smtClean="0">
                <a:solidFill>
                  <a:srgbClr val="000000"/>
                </a:solidFill>
              </a:rPr>
              <a:t>(to be against something)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Opposition </a:t>
            </a:r>
            <a:r>
              <a:rPr lang="en-US" i="1" dirty="0" smtClean="0">
                <a:solidFill>
                  <a:srgbClr val="000000"/>
                </a:solidFill>
              </a:rPr>
              <a:t>(the act of going against something)</a:t>
            </a:r>
            <a:endParaRPr lang="en-US" dirty="0" smtClean="0">
              <a:solidFill>
                <a:srgbClr val="000000"/>
              </a:solidFill>
            </a:endParaRPr>
          </a:p>
          <a:p>
            <a:pPr marL="329184" lvl="1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51025" y="4161072"/>
            <a:ext cx="6301907" cy="2196945"/>
            <a:chOff x="2920997" y="4665554"/>
            <a:chExt cx="5731935" cy="16924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0997" y="5064837"/>
              <a:ext cx="5731935" cy="129318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005665" y="4665554"/>
              <a:ext cx="5531555" cy="1474850"/>
              <a:chOff x="2794000" y="4573222"/>
              <a:chExt cx="5531555" cy="147485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Ob/Op-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27222" y="5249763"/>
                <a:ext cx="1749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against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75778" y="5186298"/>
                <a:ext cx="174977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Object, opposition,</a:t>
                </a:r>
                <a:endParaRPr lang="en-US" sz="1600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873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WORDS!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your paper over.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1" y="2867246"/>
            <a:ext cx="5339643" cy="3622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682580"/>
            <a:ext cx="2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4289" y="2682580"/>
            <a:ext cx="2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3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Infringe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810572"/>
            <a:ext cx="8041440" cy="2764117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my mother is doing her homework, no one is allowed to</a:t>
            </a:r>
            <a:r>
              <a:rPr lang="en-US" dirty="0">
                <a:solidFill>
                  <a:srgbClr val="FF0000"/>
                </a:solidFill>
              </a:rPr>
              <a:t> infringe </a:t>
            </a:r>
            <a:r>
              <a:rPr lang="en-US" dirty="0"/>
              <a:t>on her quiet time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1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Infringe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Definition: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interrupting or disturbing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rights, quiet, stopping </a:t>
            </a:r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2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Oppress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2945</TotalTime>
  <Words>244</Words>
  <Application>Microsoft Macintosh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Sketchbook</vt:lpstr>
      <vt:lpstr> Vocab Week 1-3</vt:lpstr>
      <vt:lpstr>Flip to the back page</vt:lpstr>
      <vt:lpstr>PREFIX: Before</vt:lpstr>
      <vt:lpstr>PREFIX: Before</vt:lpstr>
      <vt:lpstr>NEW WORDS!</vt:lpstr>
      <vt:lpstr>Infringe </vt:lpstr>
      <vt:lpstr>When my mother is doing her homework, no one is allowed to infringe on her quiet time </vt:lpstr>
      <vt:lpstr>Infringe</vt:lpstr>
      <vt:lpstr>Oppress </vt:lpstr>
      <vt:lpstr>We know of many countries around the world which still oppress their people and deny them their rights.</vt:lpstr>
      <vt:lpstr>Oppress</vt:lpstr>
      <vt:lpstr>Diverge </vt:lpstr>
      <vt:lpstr>We agree on so many things until it comes to politics, there our opinions really diverge.</vt:lpstr>
      <vt:lpstr>Diverge</vt:lpstr>
      <vt:lpstr>Choose 16 words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Vocab Week 1-3</dc:title>
  <dc:creator>Lindsay Lyons</dc:creator>
  <cp:lastModifiedBy>Lindsay Lyons</cp:lastModifiedBy>
  <cp:revision>7</cp:revision>
  <dcterms:created xsi:type="dcterms:W3CDTF">2012-09-29T20:12:53Z</dcterms:created>
  <dcterms:modified xsi:type="dcterms:W3CDTF">2012-10-01T21:17:58Z</dcterms:modified>
</cp:coreProperties>
</file>