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72" r:id="rId14"/>
    <p:sldId id="273" r:id="rId15"/>
    <p:sldId id="268" r:id="rId16"/>
    <p:sldId id="274" r:id="rId17"/>
    <p:sldId id="275" r:id="rId18"/>
    <p:sldId id="269" r:id="rId19"/>
    <p:sldId id="276" r:id="rId20"/>
    <p:sldId id="277" r:id="rId21"/>
    <p:sldId id="270" r:id="rId22"/>
    <p:sldId id="278" r:id="rId23"/>
    <p:sldId id="279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078A8C5-36B3-9D42-B4F2-0ACA70E114CD}" type="datetimeFigureOut">
              <a:rPr lang="en-US" smtClean="0"/>
              <a:t>9/9/12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90F354E-77F1-5C4A-BD26-6424360F33CF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A8C5-36B3-9D42-B4F2-0ACA70E114CD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354E-77F1-5C4A-BD26-6424360F3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A8C5-36B3-9D42-B4F2-0ACA70E114CD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354E-77F1-5C4A-BD26-6424360F3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A8C5-36B3-9D42-B4F2-0ACA70E114CD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354E-77F1-5C4A-BD26-6424360F3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A8C5-36B3-9D42-B4F2-0ACA70E114CD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354E-77F1-5C4A-BD26-6424360F3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A8C5-36B3-9D42-B4F2-0ACA70E114CD}" type="datetimeFigureOut">
              <a:rPr lang="en-US" smtClean="0"/>
              <a:t>9/9/12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354E-77F1-5C4A-BD26-6424360F33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A8C5-36B3-9D42-B4F2-0ACA70E114CD}" type="datetimeFigureOut">
              <a:rPr lang="en-US" smtClean="0"/>
              <a:t>9/9/12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354E-77F1-5C4A-BD26-6424360F3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A8C5-36B3-9D42-B4F2-0ACA70E114CD}" type="datetimeFigureOut">
              <a:rPr lang="en-US" smtClean="0"/>
              <a:t>9/9/12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354E-77F1-5C4A-BD26-6424360F3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A8C5-36B3-9D42-B4F2-0ACA70E114CD}" type="datetimeFigureOut">
              <a:rPr lang="en-US" smtClean="0"/>
              <a:t>9/9/12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354E-77F1-5C4A-BD26-6424360F3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A8C5-36B3-9D42-B4F2-0ACA70E114CD}" type="datetimeFigureOut">
              <a:rPr lang="en-US" smtClean="0"/>
              <a:t>9/9/12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354E-77F1-5C4A-BD26-6424360F33CF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A8C5-36B3-9D42-B4F2-0ACA70E114CD}" type="datetimeFigureOut">
              <a:rPr lang="en-US" smtClean="0"/>
              <a:t>9/9/12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354E-77F1-5C4A-BD26-6424360F3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078A8C5-36B3-9D42-B4F2-0ACA70E114CD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90F354E-77F1-5C4A-BD26-6424360F33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 </a:t>
            </a:r>
            <a:br>
              <a:rPr lang="en-US" dirty="0" smtClean="0"/>
            </a:br>
            <a:r>
              <a:rPr lang="en-US" dirty="0" smtClean="0"/>
              <a:t>Week 1-1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</a:p>
          <a:p>
            <a:r>
              <a:rPr lang="en-US" dirty="0" smtClean="0"/>
              <a:t>Ms. Lyons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91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Circumnavigate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54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Circumnavigate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63887" y="27126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598" y="799064"/>
            <a:ext cx="3089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86" y="2587185"/>
            <a:ext cx="47482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32532" y="54566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198" y="4568864"/>
            <a:ext cx="3345436" cy="17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938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Circumnavigate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35318"/>
            <a:ext cx="6777317" cy="3508977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Definition: 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Related words: 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Example/Picture: write or draw </a:t>
            </a:r>
            <a:r>
              <a:rPr lang="en-US" b="1" dirty="0">
                <a:latin typeface="Calibri" charset="0"/>
              </a:rPr>
              <a:t>your own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44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93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Federalism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161" y="2733801"/>
            <a:ext cx="4525083" cy="3676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388" y="1027664"/>
            <a:ext cx="35433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55" y="2733802"/>
            <a:ext cx="3841279" cy="266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83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35318"/>
            <a:ext cx="6777317" cy="3508977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Definition: 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Related words: 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Example/Picture: write or draw </a:t>
            </a:r>
            <a:r>
              <a:rPr lang="en-US" b="1" dirty="0">
                <a:latin typeface="Calibri" charset="0"/>
              </a:rPr>
              <a:t>your own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59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37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297" y="1027664"/>
            <a:ext cx="7024744" cy="1143000"/>
          </a:xfrm>
        </p:spPr>
        <p:txBody>
          <a:bodyPr/>
          <a:lstStyle/>
          <a:p>
            <a:r>
              <a:rPr lang="en-US" dirty="0" smtClean="0"/>
              <a:t>Monarch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453" y="2693830"/>
            <a:ext cx="205740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93937" y="51119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32" y="3678909"/>
            <a:ext cx="2922209" cy="220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32" y="647172"/>
            <a:ext cx="4095750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149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35318"/>
            <a:ext cx="6777317" cy="3508977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Definition: 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Related words: 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Example/Picture: write or draw </a:t>
            </a:r>
            <a:r>
              <a:rPr lang="en-US" b="1" dirty="0">
                <a:latin typeface="Calibri" charset="0"/>
              </a:rPr>
              <a:t>your own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59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Sovereign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55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42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Sovereign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854" y="3623828"/>
            <a:ext cx="3537492" cy="2812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12" y="3041902"/>
            <a:ext cx="3941638" cy="279293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950" y="892492"/>
            <a:ext cx="3573205" cy="254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683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Sovereign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35318"/>
            <a:ext cx="6777317" cy="3508977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Definition: 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Related words: 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Example/Picture: write or draw </a:t>
            </a:r>
            <a:r>
              <a:rPr lang="en-US" b="1" dirty="0">
                <a:latin typeface="Calibri" charset="0"/>
              </a:rPr>
              <a:t>your own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59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Democracy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681" y="3945677"/>
            <a:ext cx="4130804" cy="2186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303" y="2715814"/>
            <a:ext cx="2476500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57" y="754614"/>
            <a:ext cx="24511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55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35318"/>
            <a:ext cx="6777317" cy="3508977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Definition: 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Related words: 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Example/Picture: write or draw </a:t>
            </a:r>
            <a:r>
              <a:rPr lang="en-US" b="1" dirty="0">
                <a:latin typeface="Calibri" charset="0"/>
              </a:rPr>
              <a:t>your own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59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UNFAIR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parts can I break this word into?</a:t>
            </a:r>
          </a:p>
          <a:p>
            <a:endParaRPr lang="en-US" dirty="0"/>
          </a:p>
          <a:p>
            <a:r>
              <a:rPr lang="en-US" dirty="0"/>
              <a:t>If we take out the first part, does the meaning change?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9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 to the back page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7084" r="-17084"/>
          <a:stretch>
            <a:fillRect/>
          </a:stretch>
        </p:blipFill>
        <p:spPr/>
      </p:pic>
      <p:cxnSp>
        <p:nvCxnSpPr>
          <p:cNvPr id="8" name="Straight Arrow Connector 7"/>
          <p:cNvCxnSpPr/>
          <p:nvPr/>
        </p:nvCxnSpPr>
        <p:spPr>
          <a:xfrm>
            <a:off x="889000" y="2769320"/>
            <a:ext cx="1241778" cy="1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579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PREFIX:</a:t>
            </a:r>
            <a:br>
              <a:rPr lang="en-US" dirty="0" smtClean="0"/>
            </a:br>
            <a:r>
              <a:rPr lang="en-US" sz="2000" dirty="0" smtClean="0">
                <a:solidFill>
                  <a:srgbClr val="FF6700"/>
                </a:solidFill>
              </a:rPr>
              <a:t>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292874"/>
            <a:ext cx="6777317" cy="3508977"/>
          </a:xfrm>
        </p:spPr>
        <p:txBody>
          <a:bodyPr/>
          <a:lstStyle/>
          <a:p>
            <a:r>
              <a:rPr lang="en-US" b="1" dirty="0" err="1" smtClean="0"/>
              <a:t>Circum</a:t>
            </a:r>
            <a:r>
              <a:rPr lang="en-US" b="1" dirty="0" smtClean="0"/>
              <a:t>- </a:t>
            </a:r>
            <a:r>
              <a:rPr lang="en-US" i="1" dirty="0" smtClean="0"/>
              <a:t>“around” 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Circumcision</a:t>
            </a:r>
          </a:p>
          <a:p>
            <a:pPr marL="365760" lvl="1" indent="0">
              <a:buNone/>
            </a:pPr>
            <a:endParaRPr lang="en-US" dirty="0"/>
          </a:p>
          <a:p>
            <a:pPr lvl="1"/>
            <a:r>
              <a:rPr lang="en-US" dirty="0" smtClean="0"/>
              <a:t>Circumference </a:t>
            </a:r>
            <a:r>
              <a:rPr lang="en-US" i="1" dirty="0" smtClean="0"/>
              <a:t>(distance around a circle)</a:t>
            </a:r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18444" y="2779890"/>
            <a:ext cx="578556" cy="423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2109" y="3018556"/>
            <a:ext cx="52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673119" y="1643742"/>
            <a:ext cx="945445" cy="733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69175" y="1305564"/>
            <a:ext cx="508000" cy="366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749778" y="4092222"/>
            <a:ext cx="465666" cy="1171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95778" y="5263444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805285" y="4495863"/>
            <a:ext cx="5731935" cy="1692463"/>
            <a:chOff x="2920997" y="4665554"/>
            <a:chExt cx="5731935" cy="169246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0997" y="5064837"/>
              <a:ext cx="5731935" cy="129318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3005665" y="4665554"/>
              <a:ext cx="5531555" cy="1228629"/>
              <a:chOff x="2794000" y="4573222"/>
              <a:chExt cx="5531555" cy="1228629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2794000" y="5200409"/>
                <a:ext cx="182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solidFill>
                      <a:srgbClr val="FF0000"/>
                    </a:solidFill>
                  </a:rPr>
                  <a:t>Circum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-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727222" y="5249763"/>
                <a:ext cx="1749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Around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575778" y="5186298"/>
                <a:ext cx="17497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Circumference,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049889" y="4573222"/>
                <a:ext cx="3626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YOUR PAPER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145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ROOT :</a:t>
            </a:r>
            <a:br>
              <a:rPr lang="en-US" dirty="0" smtClean="0"/>
            </a:br>
            <a:r>
              <a:rPr lang="en-US" sz="2200" i="1" dirty="0" smtClean="0">
                <a:solidFill>
                  <a:schemeClr val="accent3"/>
                </a:solidFill>
              </a:rPr>
              <a:t>word part from which other words grow</a:t>
            </a:r>
            <a:endParaRPr lang="en-US" sz="2200" i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352619" cy="3508977"/>
          </a:xfrm>
        </p:spPr>
        <p:txBody>
          <a:bodyPr/>
          <a:lstStyle/>
          <a:p>
            <a:r>
              <a:rPr lang="en-US" b="1" dirty="0" smtClean="0"/>
              <a:t>arch / </a:t>
            </a:r>
            <a:r>
              <a:rPr lang="en-US" b="1" dirty="0" err="1" smtClean="0"/>
              <a:t>reg</a:t>
            </a:r>
            <a:r>
              <a:rPr lang="en-US" b="1" dirty="0" smtClean="0"/>
              <a:t> </a:t>
            </a:r>
            <a:r>
              <a:rPr lang="en-US" i="1" dirty="0" smtClean="0"/>
              <a:t>“rule”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Hierarchy, regulate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Patriarch </a:t>
            </a:r>
            <a:r>
              <a:rPr lang="en-US" i="1" dirty="0" smtClean="0"/>
              <a:t>(men are rulers)</a:t>
            </a:r>
          </a:p>
          <a:p>
            <a:pPr lvl="1"/>
            <a:r>
              <a:rPr lang="en-US" dirty="0" smtClean="0"/>
              <a:t>Regime (gov’t that rules)</a:t>
            </a:r>
          </a:p>
          <a:p>
            <a:pPr lvl="1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794000" y="4573222"/>
            <a:ext cx="5644445" cy="1710715"/>
            <a:chOff x="2794000" y="4573222"/>
            <a:chExt cx="5644445" cy="171071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4000" y="4879329"/>
              <a:ext cx="5644444" cy="1404608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794000" y="4573222"/>
              <a:ext cx="5644445" cy="1228629"/>
              <a:chOff x="2794000" y="4573222"/>
              <a:chExt cx="5644445" cy="1228629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794000" y="5200409"/>
                <a:ext cx="182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arch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797778" y="5186298"/>
                <a:ext cx="1749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ruler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547557" y="5186298"/>
                <a:ext cx="1890888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Patriarch, regime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049889" y="4573222"/>
                <a:ext cx="3626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YOUR PAPER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892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ROOT</a:t>
            </a:r>
            <a:endParaRPr lang="en-US" sz="2200" i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352619" cy="3508977"/>
          </a:xfrm>
        </p:spPr>
        <p:txBody>
          <a:bodyPr/>
          <a:lstStyle/>
          <a:p>
            <a:r>
              <a:rPr lang="en-US" b="1" dirty="0" smtClean="0"/>
              <a:t>demo </a:t>
            </a:r>
            <a:r>
              <a:rPr lang="en-US" i="1" dirty="0" smtClean="0"/>
              <a:t>“people”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Epidemic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Demographics </a:t>
            </a:r>
            <a:r>
              <a:rPr lang="en-US" i="1" dirty="0" smtClean="0"/>
              <a:t>(data about people)</a:t>
            </a:r>
          </a:p>
          <a:p>
            <a:pPr lvl="2"/>
            <a:r>
              <a:rPr lang="en-US" i="1" dirty="0" smtClean="0"/>
              <a:t> </a:t>
            </a:r>
            <a:r>
              <a:rPr lang="en-US" u="sng" dirty="0" smtClean="0"/>
              <a:t>Examples: </a:t>
            </a:r>
            <a:r>
              <a:rPr lang="en-US" dirty="0" smtClean="0"/>
              <a:t>age, gender, race…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462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SUFFIX:</a:t>
            </a:r>
            <a:br>
              <a:rPr lang="en-US" dirty="0" smtClean="0"/>
            </a:br>
            <a:r>
              <a:rPr lang="en-US" sz="2000" dirty="0" smtClean="0">
                <a:solidFill>
                  <a:schemeClr val="accent3"/>
                </a:solidFill>
              </a:rPr>
              <a:t>Added at the end of a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-ism </a:t>
            </a:r>
            <a:r>
              <a:rPr lang="en-US" i="1" dirty="0" smtClean="0"/>
              <a:t>“belief” 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Catholicism, racism </a:t>
            </a:r>
          </a:p>
          <a:p>
            <a:pPr marL="365760" lvl="1" indent="0">
              <a:buNone/>
            </a:pPr>
            <a:endParaRPr lang="en-US" dirty="0">
              <a:solidFill>
                <a:srgbClr val="A6A6A6"/>
              </a:solidFill>
            </a:endParaRPr>
          </a:p>
          <a:p>
            <a:pPr lvl="1"/>
            <a:r>
              <a:rPr lang="en-US" dirty="0"/>
              <a:t>C</a:t>
            </a:r>
            <a:r>
              <a:rPr lang="en-US" dirty="0" smtClean="0"/>
              <a:t>ommunism </a:t>
            </a:r>
            <a:r>
              <a:rPr lang="en-US" i="1" dirty="0" smtClean="0"/>
              <a:t>(belief that gov’t should treat all people equally)</a:t>
            </a:r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666999" y="4573222"/>
            <a:ext cx="5929489" cy="1769104"/>
            <a:chOff x="2666999" y="4573222"/>
            <a:chExt cx="5929489" cy="176910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6999" y="4923226"/>
              <a:ext cx="5929489" cy="14191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794000" y="5376333"/>
              <a:ext cx="1820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-ism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97778" y="5376333"/>
              <a:ext cx="17497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Belief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88667" y="5186298"/>
              <a:ext cx="174977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Communism,</a:t>
              </a:r>
            </a:p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49889" y="4573222"/>
              <a:ext cx="3626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YOUR PAPER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670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WORDS!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Flip your paper over.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1" y="2867246"/>
            <a:ext cx="5339643" cy="3622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2682580"/>
            <a:ext cx="23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4289" y="2682580"/>
            <a:ext cx="23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7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40</TotalTime>
  <Words>233</Words>
  <Application>Microsoft Macintosh PowerPoint</Application>
  <PresentationFormat>On-screen Show (4:3)</PresentationFormat>
  <Paragraphs>99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Austin</vt:lpstr>
      <vt:lpstr>VOCAB  Week 1-1</vt:lpstr>
      <vt:lpstr>PowerPoint Presentation</vt:lpstr>
      <vt:lpstr>UNFAIR </vt:lpstr>
      <vt:lpstr>Flip to the back page</vt:lpstr>
      <vt:lpstr>PREFIX: Before</vt:lpstr>
      <vt:lpstr>ROOT : word part from which other words grow</vt:lpstr>
      <vt:lpstr>ROOT</vt:lpstr>
      <vt:lpstr>SUFFIX: Added at the end of a word</vt:lpstr>
      <vt:lpstr>NEW WORDS!</vt:lpstr>
      <vt:lpstr>Circumnavigate</vt:lpstr>
      <vt:lpstr>Circumnavigate</vt:lpstr>
      <vt:lpstr>Circumnavigate</vt:lpstr>
      <vt:lpstr>Federalism</vt:lpstr>
      <vt:lpstr>Federalism</vt:lpstr>
      <vt:lpstr>Federalism</vt:lpstr>
      <vt:lpstr>Monarch</vt:lpstr>
      <vt:lpstr>Monarch</vt:lpstr>
      <vt:lpstr>Monarch </vt:lpstr>
      <vt:lpstr>Sovereign</vt:lpstr>
      <vt:lpstr>Sovereign</vt:lpstr>
      <vt:lpstr>Sovereign</vt:lpstr>
      <vt:lpstr>Democracy</vt:lpstr>
      <vt:lpstr>Democracy</vt:lpstr>
      <vt:lpstr>Democracy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  Week 1-1</dc:title>
  <dc:creator>Lindsay Lyons</dc:creator>
  <cp:lastModifiedBy>Lindsay Lyons</cp:lastModifiedBy>
  <cp:revision>6</cp:revision>
  <dcterms:created xsi:type="dcterms:W3CDTF">2012-09-09T15:47:24Z</dcterms:created>
  <dcterms:modified xsi:type="dcterms:W3CDTF">2012-09-09T16:27:30Z</dcterms:modified>
</cp:coreProperties>
</file>