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64" r:id="rId9"/>
    <p:sldId id="257" r:id="rId10"/>
    <p:sldId id="258" r:id="rId11"/>
    <p:sldId id="259" r:id="rId12"/>
    <p:sldId id="263" r:id="rId13"/>
    <p:sldId id="265" r:id="rId14"/>
    <p:sldId id="260" r:id="rId15"/>
    <p:sldId id="262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5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EE2-B26C-5645-A4AF-C64162732924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A8C2-122A-904A-A90F-C69D7802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0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EE2-B26C-5645-A4AF-C64162732924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A8C2-122A-904A-A90F-C69D7802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EE2-B26C-5645-A4AF-C64162732924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A8C2-122A-904A-A90F-C69D7802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EE2-B26C-5645-A4AF-C64162732924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A8C2-122A-904A-A90F-C69D7802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8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EE2-B26C-5645-A4AF-C64162732924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A8C2-122A-904A-A90F-C69D7802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4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EE2-B26C-5645-A4AF-C64162732924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A8C2-122A-904A-A90F-C69D7802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5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EE2-B26C-5645-A4AF-C64162732924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A8C2-122A-904A-A90F-C69D7802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EE2-B26C-5645-A4AF-C64162732924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A8C2-122A-904A-A90F-C69D7802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EE2-B26C-5645-A4AF-C64162732924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A8C2-122A-904A-A90F-C69D7802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2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EE2-B26C-5645-A4AF-C64162732924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A8C2-122A-904A-A90F-C69D7802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1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AEE2-B26C-5645-A4AF-C64162732924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A8C2-122A-904A-A90F-C69D7802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1AEE2-B26C-5645-A4AF-C64162732924}" type="datetimeFigureOut">
              <a:rPr lang="en-US" smtClean="0"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A8C2-122A-904A-A90F-C69D7802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5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rmx4twCK3_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ygq_LuJeWa8" TargetMode="External"/><Relationship Id="rId3" Type="http://schemas.openxmlformats.org/officeDocument/2006/relationships/hyperlink" Target="http://www.youtube.com/watch?v=1wVr5Rb9CV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L9qHFY6bno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Z_TT9zUN1_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2012 Election </a:t>
            </a:r>
            <a:r>
              <a:rPr lang="en-US" dirty="0"/>
              <a:t>&amp;</a:t>
            </a:r>
            <a:r>
              <a:rPr lang="en-US" dirty="0" smtClean="0"/>
              <a:t> the Media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2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98" y="877856"/>
            <a:ext cx="7363842" cy="499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8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11200"/>
            <a:ext cx="7620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7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60400"/>
            <a:ext cx="7620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16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953461"/>
          </a:xfrm>
        </p:spPr>
        <p:txBody>
          <a:bodyPr>
            <a:normAutofit/>
          </a:bodyPr>
          <a:lstStyle/>
          <a:p>
            <a:r>
              <a:rPr lang="en-US" dirty="0" smtClean="0"/>
              <a:t>Where does Romney want to cut spending?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04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6200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3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82600"/>
            <a:ext cx="76200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21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people think of Obama’s priorities?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2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11200"/>
            <a:ext cx="7620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21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93" y="27469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similarities &amp; differences between Obama &amp; Romney?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9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37300"/>
          </a:xfrm>
        </p:spPr>
        <p:txBody>
          <a:bodyPr>
            <a:normAutofit/>
          </a:bodyPr>
          <a:lstStyle/>
          <a:p>
            <a:r>
              <a:rPr lang="en-US" dirty="0" smtClean="0"/>
              <a:t>Media Sources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Does it matter where we get our information from?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u="sng" dirty="0" smtClean="0"/>
              <a:t>Bias: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Objective: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87178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47700"/>
            <a:ext cx="76200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01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77900"/>
            <a:ext cx="7620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27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46100"/>
            <a:ext cx="76200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11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0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main political issues for this year’s election?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44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5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048291"/>
          </a:xfrm>
        </p:spPr>
        <p:txBody>
          <a:bodyPr/>
          <a:lstStyle/>
          <a:p>
            <a:r>
              <a:rPr lang="en-US" dirty="0" smtClean="0"/>
              <a:t>State Farm Commercial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http://www.youtube.com/watch?v=rmx4twCK3_I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6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85779"/>
          </a:xfrm>
        </p:spPr>
        <p:txBody>
          <a:bodyPr>
            <a:normAutofit/>
          </a:bodyPr>
          <a:lstStyle/>
          <a:p>
            <a:r>
              <a:rPr lang="en-US" dirty="0" smtClean="0"/>
              <a:t>Late Night Television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http://www.youtube.com/watch?v=ygq_LuJeWa8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3"/>
              </a:rPr>
              <a:t>http://www.youtube.com/watch?v=1wVr5Rb9CV0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8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291471"/>
          </a:xfrm>
        </p:spPr>
        <p:txBody>
          <a:bodyPr>
            <a:normAutofit/>
          </a:bodyPr>
          <a:lstStyle/>
          <a:p>
            <a:r>
              <a:rPr lang="en-US" dirty="0" smtClean="0"/>
              <a:t>CNN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http://www.youtube.com/watch?v=L9qHFY6bnoU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8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9420"/>
          </a:xfrm>
        </p:spPr>
        <p:txBody>
          <a:bodyPr/>
          <a:lstStyle/>
          <a:p>
            <a:r>
              <a:rPr lang="en-US" dirty="0" smtClean="0"/>
              <a:t>Fox News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http://www.youtube.com/watch?v=Z_TT9zUN1_A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573"/>
            <a:ext cx="8229600" cy="1143000"/>
          </a:xfrm>
        </p:spPr>
        <p:txBody>
          <a:bodyPr/>
          <a:lstStyle/>
          <a:p>
            <a:r>
              <a:rPr lang="en-US" dirty="0" smtClean="0"/>
              <a:t>POLITICAL CARTOONS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7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5436"/>
            <a:ext cx="8229600" cy="3494644"/>
          </a:xfrm>
        </p:spPr>
        <p:txBody>
          <a:bodyPr>
            <a:normAutofit/>
          </a:bodyPr>
          <a:lstStyle/>
          <a:p>
            <a:r>
              <a:rPr lang="en-US" dirty="0" smtClean="0"/>
              <a:t>Who won the debate?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9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6200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48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64</Words>
  <Application>Microsoft Macintosh PowerPoint</Application>
  <PresentationFormat>On-screen Show (4:3)</PresentationFormat>
  <Paragraphs>13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2012 Election &amp; the Media </vt:lpstr>
      <vt:lpstr>Media Sources  Does it matter where we get our information from?  Bias:  Objective: </vt:lpstr>
      <vt:lpstr>State Farm Commercial   http://www.youtube.com/watch?v=rmx4twCK3_I </vt:lpstr>
      <vt:lpstr>Late Night Television  http://www.youtube.com/watch?v=ygq_LuJeWa8   http://www.youtube.com/watch?v=1wVr5Rb9CV0   </vt:lpstr>
      <vt:lpstr>CNN  http://www.youtube.com/watch?v=L9qHFY6bnoU </vt:lpstr>
      <vt:lpstr>Fox News   http://www.youtube.com/watch?v=Z_TT9zUN1_A    </vt:lpstr>
      <vt:lpstr>POLITICAL CARTOONS </vt:lpstr>
      <vt:lpstr>Who won the debate?</vt:lpstr>
      <vt:lpstr>PowerPoint Presentation</vt:lpstr>
      <vt:lpstr>PowerPoint Presentation</vt:lpstr>
      <vt:lpstr>PowerPoint Presentation</vt:lpstr>
      <vt:lpstr>PowerPoint Presentation</vt:lpstr>
      <vt:lpstr>Where does Romney want to cut spending?</vt:lpstr>
      <vt:lpstr>PowerPoint Presentation</vt:lpstr>
      <vt:lpstr>PowerPoint Presentation</vt:lpstr>
      <vt:lpstr>What do people think of Obama’s priorities?</vt:lpstr>
      <vt:lpstr>PowerPoint Presentation</vt:lpstr>
      <vt:lpstr>PowerPoint Presentation</vt:lpstr>
      <vt:lpstr>What are the similarities &amp; differences between Obama &amp; Romney?</vt:lpstr>
      <vt:lpstr>PowerPoint Presentation</vt:lpstr>
      <vt:lpstr>PowerPoint Presentation</vt:lpstr>
      <vt:lpstr>PowerPoint Presentation</vt:lpstr>
      <vt:lpstr>What are the main political issues for this year’s election?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Election &amp; the Media </dc:title>
  <dc:subject/>
  <dc:creator>Lindsay Lyons</dc:creator>
  <cp:keywords/>
  <dc:description/>
  <cp:lastModifiedBy>Lindsay Lyons</cp:lastModifiedBy>
  <cp:revision>8</cp:revision>
  <dcterms:created xsi:type="dcterms:W3CDTF">2012-10-08T17:55:31Z</dcterms:created>
  <dcterms:modified xsi:type="dcterms:W3CDTF">2012-10-27T15:49:46Z</dcterms:modified>
  <cp:category/>
</cp:coreProperties>
</file>