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7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5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8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1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2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4402-895D-1E48-9F4D-70609CA5E592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78F1-7D90-5C4A-8C39-6C504AE3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8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WORLD MAP SKILLS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Social Studies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18234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3225"/>
            <a:ext cx="4572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55546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144992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Venezuela on the map. </a:t>
            </a:r>
          </a:p>
        </p:txBody>
      </p:sp>
    </p:spTree>
    <p:extLst>
      <p:ext uri="{BB962C8B-B14F-4D97-AF65-F5344CB8AC3E}">
        <p14:creationId xmlns:p14="http://schemas.microsoft.com/office/powerpoint/2010/main" val="198472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7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Syria on the map. </a:t>
            </a:r>
          </a:p>
        </p:txBody>
      </p:sp>
    </p:spTree>
    <p:extLst>
      <p:ext uri="{BB962C8B-B14F-4D97-AF65-F5344CB8AC3E}">
        <p14:creationId xmlns:p14="http://schemas.microsoft.com/office/powerpoint/2010/main" val="276546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3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Afghanistan on the map. </a:t>
            </a:r>
          </a:p>
        </p:txBody>
      </p:sp>
    </p:spTree>
    <p:extLst>
      <p:ext uri="{BB962C8B-B14F-4D97-AF65-F5344CB8AC3E}">
        <p14:creationId xmlns:p14="http://schemas.microsoft.com/office/powerpoint/2010/main" val="237320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"/>
            <a:ext cx="914400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5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Greece on the map. </a:t>
            </a:r>
          </a:p>
        </p:txBody>
      </p:sp>
    </p:spTree>
    <p:extLst>
      <p:ext uri="{BB962C8B-B14F-4D97-AF65-F5344CB8AC3E}">
        <p14:creationId xmlns:p14="http://schemas.microsoft.com/office/powerpoint/2010/main" val="199418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Macintosh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WORLD MAP SKILLS </vt:lpstr>
      <vt:lpstr>GOVERNMENT</vt:lpstr>
      <vt:lpstr>Find Venezuela on the map. </vt:lpstr>
      <vt:lpstr>PowerPoint Presentation</vt:lpstr>
      <vt:lpstr>Find Syria on the map. </vt:lpstr>
      <vt:lpstr>PowerPoint Presentation</vt:lpstr>
      <vt:lpstr>Find Afghanistan on the map. </vt:lpstr>
      <vt:lpstr>PowerPoint Presentation</vt:lpstr>
      <vt:lpstr>Find Greece on the map.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MAP SKILLS </dc:title>
  <dc:creator>Lindsay Lyons</dc:creator>
  <cp:lastModifiedBy>Lindsay Lyons</cp:lastModifiedBy>
  <cp:revision>1</cp:revision>
  <dcterms:created xsi:type="dcterms:W3CDTF">2012-09-12T18:56:51Z</dcterms:created>
  <dcterms:modified xsi:type="dcterms:W3CDTF">2012-09-12T18:57:36Z</dcterms:modified>
</cp:coreProperties>
</file>