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Foundations of Government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</a:p>
          <a:p>
            <a:r>
              <a:rPr lang="en-US" dirty="0" smtClean="0"/>
              <a:t>Ms. Lyons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684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39"/>
            <a:ext cx="7313613" cy="868362"/>
          </a:xfrm>
        </p:spPr>
        <p:txBody>
          <a:bodyPr/>
          <a:lstStyle/>
          <a:p>
            <a:r>
              <a:rPr lang="en-US" dirty="0" smtClean="0"/>
              <a:t>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76187"/>
            <a:ext cx="7869007" cy="551007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</a:t>
            </a:r>
            <a:r>
              <a:rPr lang="en-US" sz="2800" dirty="0" smtClean="0"/>
              <a:t>merican Revolution</a:t>
            </a:r>
            <a:endParaRPr lang="en-US" sz="2800" b="1" dirty="0" smtClean="0"/>
          </a:p>
          <a:p>
            <a:r>
              <a:rPr lang="en-US" sz="2800" b="1" dirty="0" smtClean="0"/>
              <a:t>R</a:t>
            </a:r>
            <a:r>
              <a:rPr lang="en-US" sz="2800" dirty="0" smtClean="0"/>
              <a:t>evenue ($) – only states could tax</a:t>
            </a:r>
            <a:endParaRPr lang="en-US" sz="2800" b="1" dirty="0" smtClean="0"/>
          </a:p>
          <a:p>
            <a:r>
              <a:rPr lang="en-US" sz="2800" b="1" dirty="0" smtClean="0"/>
              <a:t>T</a:t>
            </a:r>
            <a:r>
              <a:rPr lang="en-US" sz="2800" dirty="0" smtClean="0"/>
              <a:t>reaty of Paris of 1783 (colonies = separate) </a:t>
            </a:r>
            <a:endParaRPr lang="en-US" sz="2800" b="1" dirty="0" smtClean="0"/>
          </a:p>
          <a:p>
            <a:r>
              <a:rPr lang="en-US" sz="2800" b="1" dirty="0" smtClean="0"/>
              <a:t>I</a:t>
            </a:r>
            <a:r>
              <a:rPr lang="en-US" sz="2800" dirty="0" smtClean="0"/>
              <a:t>n trouble… </a:t>
            </a:r>
            <a:endParaRPr lang="en-US" sz="2800" b="1" dirty="0" smtClean="0"/>
          </a:p>
          <a:p>
            <a:r>
              <a:rPr lang="en-US" sz="2800" b="1" dirty="0" smtClean="0"/>
              <a:t>C</a:t>
            </a:r>
            <a:r>
              <a:rPr lang="en-US" sz="2800" dirty="0" smtClean="0"/>
              <a:t>ritical period (problems)</a:t>
            </a:r>
          </a:p>
          <a:p>
            <a:pPr lvl="1"/>
            <a:r>
              <a:rPr lang="en-US" sz="2600" u="sng" dirty="0" smtClean="0"/>
              <a:t>NO: </a:t>
            </a:r>
            <a:r>
              <a:rPr lang="en-US" sz="2600" dirty="0" smtClean="0"/>
              <a:t>president, taxes, army, national $ </a:t>
            </a:r>
            <a:endParaRPr lang="en-US" sz="2600" b="1" dirty="0" smtClean="0"/>
          </a:p>
          <a:p>
            <a:r>
              <a:rPr lang="en-US" sz="2800" b="1" dirty="0" smtClean="0"/>
              <a:t>L</a:t>
            </a:r>
            <a:r>
              <a:rPr lang="en-US" sz="2800" dirty="0" smtClean="0"/>
              <a:t>imited slavery</a:t>
            </a:r>
            <a:endParaRPr lang="en-US" sz="2800" b="1" dirty="0" smtClean="0"/>
          </a:p>
          <a:p>
            <a:r>
              <a:rPr lang="en-US" sz="2800" b="1" dirty="0" smtClean="0"/>
              <a:t>E</a:t>
            </a:r>
            <a:r>
              <a:rPr lang="en-US" sz="2800" dirty="0" smtClean="0"/>
              <a:t>stablished how new states join US </a:t>
            </a:r>
            <a:endParaRPr lang="en-US" sz="2800" b="1" dirty="0" smtClean="0"/>
          </a:p>
          <a:p>
            <a:r>
              <a:rPr lang="en-US" sz="2800" b="1" dirty="0" smtClean="0"/>
              <a:t>S</a:t>
            </a:r>
            <a:r>
              <a:rPr lang="en-US" sz="2800" dirty="0" smtClean="0"/>
              <a:t>TATE POWER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13825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Federalism </a:t>
            </a:r>
          </a:p>
          <a:p>
            <a:pPr lvl="1"/>
            <a:r>
              <a:rPr lang="en-US" dirty="0" smtClean="0"/>
              <a:t>State &amp; national governments share certain powers </a:t>
            </a:r>
          </a:p>
          <a:p>
            <a:r>
              <a:rPr lang="en-US" dirty="0" smtClean="0"/>
              <a:t>President leads the nation</a:t>
            </a:r>
          </a:p>
          <a:p>
            <a:r>
              <a:rPr lang="en-US" dirty="0" smtClean="0"/>
              <a:t>Only the national government can print money</a:t>
            </a:r>
          </a:p>
          <a:p>
            <a:r>
              <a:rPr lang="en-US" dirty="0" smtClean="0"/>
              <a:t>Federal taxes</a:t>
            </a:r>
          </a:p>
          <a:p>
            <a:r>
              <a:rPr lang="en-US" dirty="0" smtClean="0"/>
              <a:t>Congress can regulate interstate trade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12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Federalists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Wanted strong, national government</a:t>
            </a:r>
          </a:p>
          <a:p>
            <a:r>
              <a:rPr lang="en-US" dirty="0" smtClean="0"/>
              <a:t>Did not like the Bill of Rights</a:t>
            </a:r>
          </a:p>
          <a:p>
            <a:r>
              <a:rPr lang="en-US" dirty="0" smtClean="0"/>
              <a:t>Wanted to ratify (pass) the U.S. Constitution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Anti-Federalists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Wanted strong, state governments </a:t>
            </a:r>
          </a:p>
          <a:p>
            <a:r>
              <a:rPr lang="en-US" dirty="0" smtClean="0"/>
              <a:t>Liked the Bill of Rights</a:t>
            </a:r>
          </a:p>
          <a:p>
            <a:pPr lvl="1"/>
            <a:r>
              <a:rPr lang="en-US" dirty="0" smtClean="0"/>
              <a:t> protect people from the government’s power</a:t>
            </a:r>
          </a:p>
          <a:p>
            <a:r>
              <a:rPr lang="en-US" dirty="0" smtClean="0"/>
              <a:t>Did not want to ratify the U.S. Constitution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364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3613" cy="1156363"/>
          </a:xfrm>
        </p:spPr>
        <p:txBody>
          <a:bodyPr/>
          <a:lstStyle/>
          <a:p>
            <a:r>
              <a:rPr lang="en-US" dirty="0" smtClean="0"/>
              <a:t>Connecticut Plan </a:t>
            </a:r>
            <a:br>
              <a:rPr lang="en-US" dirty="0" smtClean="0"/>
            </a:br>
            <a:r>
              <a:rPr lang="en-US" i="1" dirty="0" smtClean="0"/>
              <a:t>(AKA: Great Compromise)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Nprth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Small states</a:t>
            </a:r>
          </a:p>
          <a:p>
            <a:r>
              <a:rPr lang="en-US" dirty="0" smtClean="0"/>
              <a:t>New Jersey plan </a:t>
            </a:r>
          </a:p>
          <a:p>
            <a:r>
              <a:rPr lang="en-US" dirty="0" smtClean="0"/>
              <a:t>Each state has same # of votes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South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Large states</a:t>
            </a:r>
          </a:p>
          <a:p>
            <a:r>
              <a:rPr lang="en-US" dirty="0" smtClean="0"/>
              <a:t>Virginia plan </a:t>
            </a:r>
          </a:p>
          <a:p>
            <a:r>
              <a:rPr lang="en-US" dirty="0" smtClean="0"/>
              <a:t>Votes based on population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3616" y="4799793"/>
            <a:ext cx="822368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Bicameral Legislature </a:t>
            </a:r>
            <a:r>
              <a:rPr lang="en-US" sz="2400" u="sng" dirty="0" smtClean="0"/>
              <a:t>was created: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* Senate (2 votes per state)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* House of Representatives (votes based on population)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8845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3/5ths Compromise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North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Did not want slaves to count for voting</a:t>
            </a:r>
          </a:p>
          <a:p>
            <a:r>
              <a:rPr lang="en-US" dirty="0" smtClean="0"/>
              <a:t>If slaves would count, they should count when states had to pay taxes 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South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Wanted slaves to count in population for voting </a:t>
            </a:r>
          </a:p>
          <a:p>
            <a:pPr lvl="1"/>
            <a:r>
              <a:rPr lang="en-US" dirty="0" smtClean="0"/>
              <a:t>Even though they couldn’t vote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3616" y="4799793"/>
            <a:ext cx="822368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Solution</a:t>
            </a:r>
            <a:r>
              <a:rPr lang="en-US" sz="2400" u="sng" dirty="0" smtClean="0"/>
              <a:t>: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* Each slave was counted as 3/5ths of a person for voting 	   &amp; taxing purposes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9896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503" y="503238"/>
            <a:ext cx="8374377" cy="868362"/>
          </a:xfrm>
        </p:spPr>
        <p:txBody>
          <a:bodyPr/>
          <a:lstStyle/>
          <a:p>
            <a:r>
              <a:rPr lang="en-US" dirty="0" smtClean="0"/>
              <a:t>Commerce (Trade) Compromise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North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Wanted federal government to regulate trade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South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Did not want North stopping the slave trade OR taxing their crops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3616" y="4799793"/>
            <a:ext cx="822368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Solution</a:t>
            </a:r>
            <a:r>
              <a:rPr lang="en-US" sz="2400" u="sng" dirty="0" smtClean="0"/>
              <a:t>: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* Congress would not tax exports (crops) &amp; would not 	   prohibit the slave trade for 20 years (</a:t>
            </a:r>
            <a:r>
              <a:rPr lang="en-US" sz="2400" i="1" dirty="0" smtClean="0"/>
              <a:t>this was in 1787</a:t>
            </a:r>
            <a:r>
              <a:rPr lang="en-US" sz="2400" dirty="0" smtClean="0"/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9182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Rights </a:t>
            </a:r>
            <a:br>
              <a:rPr lang="en-US" dirty="0" smtClean="0"/>
            </a:br>
            <a:r>
              <a:rPr lang="en-US" sz="3200" i="1" dirty="0" smtClean="0"/>
              <a:t>(1</a:t>
            </a:r>
            <a:r>
              <a:rPr lang="en-US" sz="3200" i="1" baseline="30000" dirty="0" smtClean="0"/>
              <a:t>st</a:t>
            </a:r>
            <a:r>
              <a:rPr lang="en-US" sz="3200" i="1" dirty="0" smtClean="0"/>
              <a:t> 10 amendments of Constitution) 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8229600" cy="51228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1. Freedoms (speech, religion, press, assembly) </a:t>
            </a:r>
          </a:p>
          <a:p>
            <a:r>
              <a:rPr lang="en-US" dirty="0" smtClean="0"/>
              <a:t>2. Right to bear arms (weapons) </a:t>
            </a:r>
          </a:p>
          <a:p>
            <a:r>
              <a:rPr lang="en-US" dirty="0" smtClean="0"/>
              <a:t>3. Don’t have to house soldiers during peacetime</a:t>
            </a:r>
          </a:p>
          <a:p>
            <a:r>
              <a:rPr lang="en-US" dirty="0" smtClean="0"/>
              <a:t>4. Search &amp; seizure (not without a warrant) </a:t>
            </a:r>
          </a:p>
          <a:p>
            <a:r>
              <a:rPr lang="en-US" dirty="0" smtClean="0"/>
              <a:t>5. Due process </a:t>
            </a:r>
          </a:p>
          <a:p>
            <a:r>
              <a:rPr lang="en-US" dirty="0" smtClean="0"/>
              <a:t>6.  Trial by jury (criminal cases) </a:t>
            </a:r>
          </a:p>
          <a:p>
            <a:r>
              <a:rPr lang="en-US" dirty="0" smtClean="0"/>
              <a:t>7. Trial by jury (civil cases) </a:t>
            </a:r>
          </a:p>
          <a:p>
            <a:r>
              <a:rPr lang="en-US" dirty="0" smtClean="0"/>
              <a:t>8. No cruel/unusual punishments</a:t>
            </a:r>
          </a:p>
          <a:p>
            <a:r>
              <a:rPr lang="en-US" dirty="0" smtClean="0"/>
              <a:t>9. Unwritten rights (they don’t have to be written down)</a:t>
            </a:r>
          </a:p>
          <a:p>
            <a:r>
              <a:rPr lang="en-US" dirty="0" smtClean="0"/>
              <a:t>10. Powers the federal gov’t doesn’t have are the state’s (or people’s)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113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34</TotalTime>
  <Words>342</Words>
  <Application>Microsoft Macintosh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Inkwell</vt:lpstr>
      <vt:lpstr>Foundations of Government </vt:lpstr>
      <vt:lpstr>Articles of Confederation</vt:lpstr>
      <vt:lpstr>Constitution</vt:lpstr>
      <vt:lpstr>What’s the difference?</vt:lpstr>
      <vt:lpstr>Connecticut Plan  (AKA: Great Compromise)</vt:lpstr>
      <vt:lpstr>3/5ths Compromise</vt:lpstr>
      <vt:lpstr>Commerce (Trade) Compromise</vt:lpstr>
      <vt:lpstr>Bill of Rights  (1st 10 amendments of Constitution)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Government </dc:title>
  <dc:creator>Lindsay Lyons</dc:creator>
  <cp:lastModifiedBy>Lindsay Lyons</cp:lastModifiedBy>
  <cp:revision>5</cp:revision>
  <dcterms:created xsi:type="dcterms:W3CDTF">2012-09-18T00:12:46Z</dcterms:created>
  <dcterms:modified xsi:type="dcterms:W3CDTF">2012-09-18T00:47:36Z</dcterms:modified>
</cp:coreProperties>
</file>