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2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45B2-B21E-D746-88FE-2567972C832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7FC4-1F3C-9B41-A690-539A233DD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C735E9-627A-0E49-B469-09371C0EFD48}" type="slidenum">
              <a:rPr lang="en-US"/>
              <a:pPr eaLnBrk="1" hangingPunct="1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F28CB21-C8FC-EC4F-9325-7227D876BB2A}" type="slidenum">
              <a:rPr lang="en-US"/>
              <a:pPr eaLnBrk="1" hangingPunct="1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2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2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7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4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7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6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4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6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3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EDDB-3A16-7D49-886C-1A938145D148}" type="datetimeFigureOut">
              <a:rPr lang="en-US" smtClean="0"/>
              <a:t>8/18/12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EDCE8-0B78-054D-8798-94D64FC8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9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257" y="1219200"/>
            <a:ext cx="8358757" cy="2381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UPDATES ON: </a:t>
            </a:r>
            <a:r>
              <a:rPr lang="en-US" dirty="0" smtClean="0">
                <a:ea typeface="+mj-ea"/>
              </a:rPr>
              <a:t>Latin America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Week 2-</a:t>
            </a:r>
            <a:r>
              <a:rPr lang="en-US" dirty="0" smtClean="0">
                <a:ea typeface="+mj-ea"/>
              </a:rPr>
              <a:t>7: Part 2</a:t>
            </a:r>
            <a:endParaRPr lang="en-US" dirty="0" smtClean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Global 4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923824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Political &amp; Economic Change </a:t>
            </a:r>
            <a:br>
              <a:rPr lang="en-US" dirty="0" smtClean="0">
                <a:ea typeface="+mj-ea"/>
              </a:rPr>
            </a:br>
            <a:r>
              <a:rPr lang="en-US" dirty="0" smtClean="0">
                <a:ea typeface="+mj-ea"/>
              </a:rPr>
              <a:t>in Latin America </a:t>
            </a:r>
          </a:p>
        </p:txBody>
      </p:sp>
    </p:spTree>
    <p:extLst>
      <p:ext uri="{BB962C8B-B14F-4D97-AF65-F5344CB8AC3E}">
        <p14:creationId xmlns:p14="http://schemas.microsoft.com/office/powerpoint/2010/main" val="3518060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Latin America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Geographic barriers  = prevent unity </a:t>
            </a:r>
          </a:p>
          <a:p>
            <a:pPr lvl="1" eaLnBrk="1" hangingPunct="1"/>
            <a:r>
              <a:rPr lang="en-US">
                <a:latin typeface="Calibri" charset="0"/>
              </a:rPr>
              <a:t>Diverse people</a:t>
            </a:r>
          </a:p>
          <a:p>
            <a:pPr lvl="1" eaLnBrk="1" hangingPunct="1">
              <a:buFont typeface="Arial" charset="0"/>
              <a:buNone/>
            </a:pPr>
            <a:endParaRPr lang="en-US">
              <a:latin typeface="Calibri" charset="0"/>
            </a:endParaRPr>
          </a:p>
          <a:p>
            <a:pPr eaLnBrk="1" hangingPunct="1"/>
            <a:r>
              <a:rPr lang="en-US">
                <a:latin typeface="Calibri" charset="0"/>
              </a:rPr>
              <a:t>Religion: </a:t>
            </a:r>
          </a:p>
          <a:p>
            <a:pPr lvl="1" eaLnBrk="1" hangingPunct="1"/>
            <a:r>
              <a:rPr lang="en-US">
                <a:latin typeface="Calibri" charset="0"/>
              </a:rPr>
              <a:t>Catholic Church is very powerful </a:t>
            </a:r>
          </a:p>
          <a:p>
            <a:pPr lvl="1" eaLnBrk="1" hangingPunct="1"/>
            <a:r>
              <a:rPr lang="en-US">
                <a:latin typeface="Calibri" charset="0"/>
              </a:rPr>
              <a:t>Many conservative leaders still supported social reforms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143000"/>
            <a:ext cx="199548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0450"/>
            <a:ext cx="24384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477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Argentina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1900: richest nation in Latin America </a:t>
            </a:r>
          </a:p>
          <a:p>
            <a:pPr eaLnBrk="1" hangingPunct="1"/>
            <a:r>
              <a:rPr lang="en-US">
                <a:latin typeface="Calibri" charset="0"/>
              </a:rPr>
              <a:t>1946-1955: Juan Peron </a:t>
            </a:r>
          </a:p>
          <a:p>
            <a:pPr lvl="1" eaLnBrk="1" hangingPunct="1"/>
            <a:r>
              <a:rPr lang="en-US">
                <a:latin typeface="Calibri" charset="0"/>
              </a:rPr>
              <a:t>Import substitution, repressive</a:t>
            </a:r>
          </a:p>
          <a:p>
            <a:pPr eaLnBrk="1" hangingPunct="1"/>
            <a:r>
              <a:rPr lang="en-US">
                <a:latin typeface="Calibri" charset="0"/>
              </a:rPr>
              <a:t>1976: military government </a:t>
            </a:r>
          </a:p>
          <a:p>
            <a:pPr lvl="1" eaLnBrk="1" hangingPunct="1"/>
            <a:r>
              <a:rPr lang="ja-JP" altLang="en-US">
                <a:latin typeface="Calibri" charset="0"/>
              </a:rPr>
              <a:t>“</a:t>
            </a:r>
            <a:r>
              <a:rPr lang="en-US">
                <a:latin typeface="Calibri" charset="0"/>
              </a:rPr>
              <a:t>Dirty war</a:t>
            </a:r>
            <a:r>
              <a:rPr lang="ja-JP" altLang="en-US">
                <a:latin typeface="Calibri" charset="0"/>
              </a:rPr>
              <a:t>”</a:t>
            </a:r>
            <a:r>
              <a:rPr lang="en-US">
                <a:latin typeface="Calibri" charset="0"/>
              </a:rPr>
              <a:t> (20,000 people disappeared) </a:t>
            </a:r>
          </a:p>
          <a:p>
            <a:pPr lvl="1" eaLnBrk="1" hangingPunct="1"/>
            <a:r>
              <a:rPr lang="en-US">
                <a:latin typeface="Calibri" charset="0"/>
              </a:rPr>
              <a:t>Mothers of the Plaza de Mayo 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9975"/>
            <a:ext cx="3429000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918075"/>
            <a:ext cx="3352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62200"/>
            <a:ext cx="2057400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39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Cuba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1952: repressive and corrupt leader (Batista) </a:t>
            </a:r>
          </a:p>
          <a:p>
            <a:pPr eaLnBrk="1" hangingPunct="1"/>
            <a:r>
              <a:rPr lang="en-US">
                <a:latin typeface="Calibri" charset="0"/>
              </a:rPr>
              <a:t>1959: Castro </a:t>
            </a:r>
          </a:p>
          <a:p>
            <a:pPr lvl="1" eaLnBrk="1" hangingPunct="1"/>
            <a:r>
              <a:rPr lang="en-US">
                <a:latin typeface="Calibri" charset="0"/>
              </a:rPr>
              <a:t>Overthrew with guerilla army </a:t>
            </a:r>
          </a:p>
          <a:p>
            <a:pPr lvl="1" eaLnBrk="1" hangingPunct="1"/>
            <a:r>
              <a:rPr lang="en-US">
                <a:latin typeface="Calibri" charset="0"/>
              </a:rPr>
              <a:t>Communist</a:t>
            </a:r>
          </a:p>
          <a:p>
            <a:pPr lvl="1" eaLnBrk="1" hangingPunct="1"/>
            <a:r>
              <a:rPr lang="en-US">
                <a:latin typeface="Calibri" charset="0"/>
              </a:rPr>
              <a:t>Lost trading partners when USSR fell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31019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26765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564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Nicaragua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1936-1979: Somoza </a:t>
            </a:r>
          </a:p>
          <a:p>
            <a:pPr lvl="1" eaLnBrk="1" hangingPunct="1"/>
            <a:r>
              <a:rPr lang="en-US">
                <a:latin typeface="Calibri" charset="0"/>
              </a:rPr>
              <a:t>Repressive, close with USA</a:t>
            </a:r>
          </a:p>
          <a:p>
            <a:pPr eaLnBrk="1" hangingPunct="1"/>
            <a:r>
              <a:rPr lang="en-US">
                <a:latin typeface="Calibri" charset="0"/>
              </a:rPr>
              <a:t>1979: Sandinistas</a:t>
            </a:r>
          </a:p>
          <a:p>
            <a:pPr lvl="1" eaLnBrk="1" hangingPunct="1"/>
            <a:r>
              <a:rPr lang="en-US">
                <a:latin typeface="Calibri" charset="0"/>
              </a:rPr>
              <a:t>Communism </a:t>
            </a:r>
          </a:p>
          <a:p>
            <a:pPr lvl="1" eaLnBrk="1" hangingPunct="1"/>
            <a:r>
              <a:rPr lang="en-US">
                <a:latin typeface="Calibri" charset="0"/>
              </a:rPr>
              <a:t>Daniel Ortega</a:t>
            </a:r>
          </a:p>
          <a:p>
            <a:pPr lvl="1" eaLnBrk="1" hangingPunct="1"/>
            <a:r>
              <a:rPr lang="en-US">
                <a:latin typeface="Calibri" charset="0"/>
              </a:rPr>
              <a:t>USA opposed them using the Contras</a:t>
            </a:r>
          </a:p>
          <a:p>
            <a:pPr lvl="2" eaLnBrk="1" hangingPunct="1"/>
            <a:r>
              <a:rPr lang="en-US">
                <a:latin typeface="Calibri" charset="0"/>
              </a:rPr>
              <a:t>Civil war! </a:t>
            </a:r>
          </a:p>
          <a:p>
            <a:pPr lvl="2" eaLnBrk="1" hangingPunct="1"/>
            <a:r>
              <a:rPr lang="en-US">
                <a:latin typeface="Calibri" charset="0"/>
              </a:rPr>
              <a:t>Death &amp; bad economy</a:t>
            </a:r>
          </a:p>
          <a:p>
            <a:pPr lvl="2" eaLnBrk="1" hangingPunct="1"/>
            <a:endParaRPr lang="en-US">
              <a:latin typeface="Calibri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1905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00600"/>
            <a:ext cx="26860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25860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26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Mexico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PRI (one party) ruled for 71 years!</a:t>
            </a:r>
          </a:p>
          <a:p>
            <a:pPr eaLnBrk="1" hangingPunct="1"/>
            <a:r>
              <a:rPr lang="en-US">
                <a:latin typeface="Calibri" charset="0"/>
              </a:rPr>
              <a:t>1994: Zapatista rebels in South (Chiapas) demanded reforms</a:t>
            </a:r>
          </a:p>
          <a:p>
            <a:pPr eaLnBrk="1" hangingPunct="1"/>
            <a:r>
              <a:rPr lang="en-US">
                <a:latin typeface="Calibri" charset="0"/>
              </a:rPr>
              <a:t>2000: PRI lost election!</a:t>
            </a:r>
          </a:p>
          <a:p>
            <a:pPr lvl="1" eaLnBrk="1" hangingPunct="1"/>
            <a:r>
              <a:rPr lang="en-US">
                <a:latin typeface="Calibri" charset="0"/>
              </a:rPr>
              <a:t>Vincente Fox (PAN party) elected president</a:t>
            </a:r>
          </a:p>
          <a:p>
            <a:pPr eaLnBrk="1" hangingPunct="1"/>
            <a:r>
              <a:rPr lang="en-US">
                <a:latin typeface="Calibri" charset="0"/>
              </a:rPr>
              <a:t>1990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s: NAFTA hurt Mexico</a:t>
            </a:r>
            <a:r>
              <a:rPr lang="ja-JP" altLang="en-US">
                <a:latin typeface="Calibri" charset="0"/>
              </a:rPr>
              <a:t>’</a:t>
            </a:r>
            <a:r>
              <a:rPr lang="en-US">
                <a:latin typeface="Calibri" charset="0"/>
              </a:rPr>
              <a:t>s economy</a:t>
            </a:r>
          </a:p>
          <a:p>
            <a:pPr lvl="1" eaLnBrk="1" hangingPunct="1"/>
            <a:r>
              <a:rPr lang="en-US">
                <a:latin typeface="Calibri" charset="0"/>
              </a:rPr>
              <a:t>US competition for markets </a:t>
            </a:r>
          </a:p>
          <a:p>
            <a:pPr lvl="1" eaLnBrk="1" hangingPunct="1"/>
            <a:r>
              <a:rPr lang="en-US">
                <a:latin typeface="Calibri" charset="0"/>
              </a:rPr>
              <a:t>immigrants moved to US</a:t>
            </a:r>
          </a:p>
          <a:p>
            <a:pPr lvl="1" eaLnBrk="1" hangingPunct="1"/>
            <a:endParaRPr lang="en-US">
              <a:latin typeface="Calibri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3" y="4800600"/>
            <a:ext cx="20526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8228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Panama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1989: US arrested president (Manuel Noriega) for helping cartels smuggle drugs into the US</a:t>
            </a:r>
          </a:p>
          <a:p>
            <a:pPr eaLnBrk="1" hangingPunct="1"/>
            <a:r>
              <a:rPr lang="en-US">
                <a:latin typeface="Calibri" charset="0"/>
              </a:rPr>
              <a:t>2000: Panama was given full control over the Panama Canal </a:t>
            </a:r>
          </a:p>
          <a:p>
            <a:pPr lvl="1" eaLnBrk="1" hangingPunct="1"/>
            <a:r>
              <a:rPr lang="en-US">
                <a:latin typeface="Calibri" charset="0"/>
              </a:rPr>
              <a:t>No more US control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0"/>
            <a:ext cx="31242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343400"/>
            <a:ext cx="29908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549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214</Words>
  <Application>Microsoft Macintosh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UPDATES ON: Latin America Week 2-7: Part 2</vt:lpstr>
      <vt:lpstr>Political &amp; Economic Change  in Latin America </vt:lpstr>
      <vt:lpstr>Latin America </vt:lpstr>
      <vt:lpstr>Argentina </vt:lpstr>
      <vt:lpstr>Cuba</vt:lpstr>
      <vt:lpstr>Nicaragua </vt:lpstr>
      <vt:lpstr>Mexico </vt:lpstr>
      <vt:lpstr>Panama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ON: Latin America Week 2-7: Part 2</dc:title>
  <dc:creator>Lindsay Lyons</dc:creator>
  <cp:lastModifiedBy>Lindsay Lyons</cp:lastModifiedBy>
  <cp:revision>1</cp:revision>
  <dcterms:created xsi:type="dcterms:W3CDTF">2012-08-19T00:03:47Z</dcterms:created>
  <dcterms:modified xsi:type="dcterms:W3CDTF">2012-08-19T00:04:54Z</dcterms:modified>
</cp:coreProperties>
</file>