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9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0A2B-1CF3-1D4D-9899-EA5993866D6C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3CD7-B83F-1B43-8DDF-C15AC7DF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The World Today: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Connections and </a:t>
            </a:r>
            <a:r>
              <a:rPr lang="en-US" dirty="0" smtClean="0">
                <a:latin typeface="Calibri" charset="0"/>
              </a:rPr>
              <a:t>Interactions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PART 2 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4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72107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Nuclear power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Chernobyl (USSR) 1986 </a:t>
            </a:r>
          </a:p>
          <a:p>
            <a:pPr lvl="1" eaLnBrk="1" hangingPunct="1"/>
            <a:r>
              <a:rPr lang="en-US">
                <a:latin typeface="Calibri" charset="0"/>
              </a:rPr>
              <a:t>BIG nuclear accident!</a:t>
            </a:r>
          </a:p>
          <a:p>
            <a:pPr lvl="1" eaLnBrk="1" hangingPunct="1"/>
            <a:r>
              <a:rPr lang="en-US">
                <a:latin typeface="Calibri" charset="0"/>
              </a:rPr>
              <a:t>People &amp; crops exposed to radiation </a:t>
            </a:r>
          </a:p>
          <a:p>
            <a:pPr eaLnBrk="1" hangingPunct="1"/>
            <a:r>
              <a:rPr lang="en-US">
                <a:latin typeface="Calibri" charset="0"/>
              </a:rPr>
              <a:t>Nuclear waste</a:t>
            </a:r>
          </a:p>
          <a:p>
            <a:pPr lvl="1" eaLnBrk="1" hangingPunct="1"/>
            <a:r>
              <a:rPr lang="en-US">
                <a:latin typeface="Calibri" charset="0"/>
              </a:rPr>
              <a:t>Expensive to dispose of properly </a:t>
            </a:r>
          </a:p>
          <a:p>
            <a:pPr eaLnBrk="1" hangingPunct="1"/>
            <a:r>
              <a:rPr lang="en-US">
                <a:latin typeface="Calibri" charset="0"/>
              </a:rPr>
              <a:t>Countries with nuclear weapons: </a:t>
            </a:r>
          </a:p>
          <a:p>
            <a:pPr lvl="1" eaLnBrk="1" hangingPunct="1"/>
            <a:r>
              <a:rPr lang="en-US">
                <a:latin typeface="Calibri" charset="0"/>
              </a:rPr>
              <a:t>US/USSR, India/Pakistan, China, Britain, France</a:t>
            </a:r>
          </a:p>
          <a:p>
            <a:pPr lvl="2" eaLnBrk="1" hangingPunct="1"/>
            <a:r>
              <a:rPr lang="en-US">
                <a:latin typeface="Calibri" charset="0"/>
              </a:rPr>
              <a:t>North Korea &amp; Iraq have tried to build nukes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189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835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9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Science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67347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Green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More food produced!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Farming 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Irrigation (pumps)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Fertilizer/pesticides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Stronger crops/animals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LIMITS (It can</a:t>
            </a:r>
            <a:r>
              <a:rPr lang="ja-JP" altLang="en-US" sz="3000">
                <a:latin typeface="Calibri" charset="0"/>
              </a:rPr>
              <a:t>’</a:t>
            </a:r>
            <a:r>
              <a:rPr lang="en-US" sz="3000">
                <a:latin typeface="Calibri" charset="0"/>
              </a:rPr>
              <a:t>t fix…)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Lack of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Too much population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No $ (fertilizer/pesticides are expensive)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429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089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0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Information 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Computer Revolution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1990</a:t>
            </a:r>
            <a:r>
              <a:rPr lang="ja-JP" altLang="en-US" sz="3000">
                <a:latin typeface="Calibri" charset="0"/>
              </a:rPr>
              <a:t>’</a:t>
            </a:r>
            <a:r>
              <a:rPr lang="en-US" sz="3000">
                <a:latin typeface="Calibri" charset="0"/>
              </a:rPr>
              <a:t>s: Internet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GOOD Effect: Literacy can go up!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BAD Effect: Google, Microsoft, Yahoo can help China censor its citizens </a:t>
            </a: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Space Age: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Exploration (US, USSR)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Satellites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7913"/>
            <a:ext cx="4572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3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Medical technology 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Good Stuff 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Antibiotics </a:t>
            </a:r>
          </a:p>
          <a:p>
            <a:pPr eaLnBrk="1" hangingPunct="1"/>
            <a:r>
              <a:rPr lang="en-US">
                <a:latin typeface="Calibri" charset="0"/>
              </a:rPr>
              <a:t>Vaccines</a:t>
            </a:r>
          </a:p>
          <a:p>
            <a:pPr eaLnBrk="1" hangingPunct="1"/>
            <a:r>
              <a:rPr lang="en-US">
                <a:latin typeface="Calibri" charset="0"/>
              </a:rPr>
              <a:t>Transplants</a:t>
            </a:r>
          </a:p>
          <a:p>
            <a:pPr eaLnBrk="1" hangingPunct="1"/>
            <a:r>
              <a:rPr lang="en-US">
                <a:latin typeface="Calibri" charset="0"/>
              </a:rPr>
              <a:t>Laser surgery</a:t>
            </a:r>
          </a:p>
        </p:txBody>
      </p:sp>
      <p:sp>
        <p:nvSpPr>
          <p:cNvPr id="19461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Possible Problems </a:t>
            </a:r>
          </a:p>
        </p:txBody>
      </p:sp>
      <p:sp>
        <p:nvSpPr>
          <p:cNvPr id="1946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Genetic engineering (clone) </a:t>
            </a:r>
          </a:p>
          <a:p>
            <a:pPr eaLnBrk="1" hangingPunct="1"/>
            <a:r>
              <a:rPr lang="en-US">
                <a:latin typeface="Calibri" charset="0"/>
              </a:rPr>
              <a:t>New epidemics (AIDS) </a:t>
            </a:r>
          </a:p>
          <a:p>
            <a:pPr eaLnBrk="1" hangingPunct="1"/>
            <a:r>
              <a:rPr lang="en-US">
                <a:latin typeface="Calibri" charset="0"/>
              </a:rPr>
              <a:t>Drug resistant diseases</a:t>
            </a:r>
          </a:p>
          <a:p>
            <a:pPr eaLnBrk="1" hangingPunct="1"/>
            <a:r>
              <a:rPr lang="en-US">
                <a:latin typeface="Calibri" charset="0"/>
              </a:rPr>
              <a:t>Deforestation </a:t>
            </a:r>
          </a:p>
          <a:p>
            <a:pPr lvl="1" eaLnBrk="1" hangingPunct="1"/>
            <a:r>
              <a:rPr lang="en-US">
                <a:latin typeface="Calibri" charset="0"/>
              </a:rPr>
              <a:t>Plants used for medicine = gone  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9812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24375"/>
            <a:ext cx="31146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7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15979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505200"/>
            <a:ext cx="249713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Pollution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Acid rain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Burning fossil fuels (coal, oil, natural gas)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Ozone depletion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CFC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s in air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More skin cancer &amp; eye disease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All scientists don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t agree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EU promised to stop making/using CFC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s 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Global warming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Greenhouse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All scientists don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t agree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2057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4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Deforestation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Estimated: 50 million acres lost each year </a:t>
            </a:r>
          </a:p>
          <a:p>
            <a:pPr eaLnBrk="1" hangingPunct="1"/>
            <a:r>
              <a:rPr lang="en-US">
                <a:latin typeface="Calibri" charset="0"/>
              </a:rPr>
              <a:t>BRAZIL, India, Indonesia</a:t>
            </a:r>
          </a:p>
          <a:p>
            <a:pPr eaLnBrk="1" hangingPunct="1"/>
            <a:r>
              <a:rPr lang="en-US">
                <a:latin typeface="Calibri" charset="0"/>
              </a:rPr>
              <a:t>WHY?</a:t>
            </a:r>
          </a:p>
          <a:p>
            <a:pPr lvl="1" eaLnBrk="1" hangingPunct="1"/>
            <a:r>
              <a:rPr lang="en-US">
                <a:latin typeface="Calibri" charset="0"/>
              </a:rPr>
              <a:t>demand for timber, farmland, and grazing land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2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Desertification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Arable (farm-able) land turns into desert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CAUSES</a:t>
            </a:r>
          </a:p>
          <a:p>
            <a:pPr lvl="1" eaLnBrk="1" hangingPunct="1"/>
            <a:r>
              <a:rPr lang="en-US">
                <a:latin typeface="Calibri" charset="0"/>
              </a:rPr>
              <a:t>Overgrazing</a:t>
            </a:r>
          </a:p>
          <a:p>
            <a:pPr lvl="1" eaLnBrk="1" hangingPunct="1"/>
            <a:r>
              <a:rPr lang="en-US">
                <a:latin typeface="Calibri" charset="0"/>
              </a:rPr>
              <a:t>Cutting down forests </a:t>
            </a:r>
          </a:p>
          <a:p>
            <a:pPr eaLnBrk="1" hangingPunct="1"/>
            <a:r>
              <a:rPr lang="en-US">
                <a:latin typeface="Calibri" charset="0"/>
              </a:rPr>
              <a:t>SOLUTIONS </a:t>
            </a:r>
          </a:p>
          <a:p>
            <a:pPr lvl="1" eaLnBrk="1" hangingPunct="1"/>
            <a:r>
              <a:rPr lang="en-US">
                <a:latin typeface="Calibri" charset="0"/>
              </a:rPr>
              <a:t>Keep animals grazing in one area</a:t>
            </a:r>
          </a:p>
          <a:p>
            <a:pPr lvl="1" eaLnBrk="1" hangingPunct="1"/>
            <a:r>
              <a:rPr lang="en-US">
                <a:latin typeface="Calibri" charset="0"/>
              </a:rPr>
              <a:t>Plant more trees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3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</Words>
  <Application>Microsoft Macintosh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World Today:  Connections and Interactions PART 2 </vt:lpstr>
      <vt:lpstr>Science &amp; Technology</vt:lpstr>
      <vt:lpstr>Green Revolution </vt:lpstr>
      <vt:lpstr>Information Age </vt:lpstr>
      <vt:lpstr>Medical technology </vt:lpstr>
      <vt:lpstr>The Environment</vt:lpstr>
      <vt:lpstr>Pollution </vt:lpstr>
      <vt:lpstr>Deforestation </vt:lpstr>
      <vt:lpstr>Desertification </vt:lpstr>
      <vt:lpstr>Nuclear power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Today:  Connections and Interactions PART 2 </dc:title>
  <dc:creator>Lindsay Lyons</dc:creator>
  <cp:lastModifiedBy>Lindsay Lyons</cp:lastModifiedBy>
  <cp:revision>1</cp:revision>
  <dcterms:created xsi:type="dcterms:W3CDTF">2012-08-19T00:27:21Z</dcterms:created>
  <dcterms:modified xsi:type="dcterms:W3CDTF">2012-08-19T00:28:22Z</dcterms:modified>
</cp:coreProperties>
</file>