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20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4C16-3982-D047-A4E3-6B100920DFBE}" type="datetimeFigureOut">
              <a:rPr lang="en-US" smtClean="0"/>
              <a:t>8/18/12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A147-934C-8F46-9DF1-A7E09E939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3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4C16-3982-D047-A4E3-6B100920DFBE}" type="datetimeFigureOut">
              <a:rPr lang="en-US" smtClean="0"/>
              <a:t>8/18/12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A147-934C-8F46-9DF1-A7E09E939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7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4C16-3982-D047-A4E3-6B100920DFBE}" type="datetimeFigureOut">
              <a:rPr lang="en-US" smtClean="0"/>
              <a:t>8/18/12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A147-934C-8F46-9DF1-A7E09E939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0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4C16-3982-D047-A4E3-6B100920DFBE}" type="datetimeFigureOut">
              <a:rPr lang="en-US" smtClean="0"/>
              <a:t>8/18/12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A147-934C-8F46-9DF1-A7E09E939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1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4C16-3982-D047-A4E3-6B100920DFBE}" type="datetimeFigureOut">
              <a:rPr lang="en-US" smtClean="0"/>
              <a:t>8/18/12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A147-934C-8F46-9DF1-A7E09E939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21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4C16-3982-D047-A4E3-6B100920DFBE}" type="datetimeFigureOut">
              <a:rPr lang="en-US" smtClean="0"/>
              <a:t>8/18/12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A147-934C-8F46-9DF1-A7E09E939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1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4C16-3982-D047-A4E3-6B100920DFBE}" type="datetimeFigureOut">
              <a:rPr lang="en-US" smtClean="0"/>
              <a:t>8/18/12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A147-934C-8F46-9DF1-A7E09E939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70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4C16-3982-D047-A4E3-6B100920DFBE}" type="datetimeFigureOut">
              <a:rPr lang="en-US" smtClean="0"/>
              <a:t>8/18/12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A147-934C-8F46-9DF1-A7E09E939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2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4C16-3982-D047-A4E3-6B100920DFBE}" type="datetimeFigureOut">
              <a:rPr lang="en-US" smtClean="0"/>
              <a:t>8/18/12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A147-934C-8F46-9DF1-A7E09E939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6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4C16-3982-D047-A4E3-6B100920DFBE}" type="datetimeFigureOut">
              <a:rPr lang="en-US" smtClean="0"/>
              <a:t>8/18/12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A147-934C-8F46-9DF1-A7E09E939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42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4C16-3982-D047-A4E3-6B100920DFBE}" type="datetimeFigureOut">
              <a:rPr lang="en-US" smtClean="0"/>
              <a:t>8/18/12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A147-934C-8F46-9DF1-A7E09E939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72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64C16-3982-D047-A4E3-6B100920DFBE}" type="datetimeFigureOut">
              <a:rPr lang="en-US" smtClean="0"/>
              <a:t>8/18/12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7A147-934C-8F46-9DF1-A7E09E939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2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23050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Communist China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Week 2-6: Part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Global 4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Ms. Lyons </a:t>
            </a:r>
          </a:p>
        </p:txBody>
      </p:sp>
    </p:spTree>
    <p:extLst>
      <p:ext uri="{BB962C8B-B14F-4D97-AF65-F5344CB8AC3E}">
        <p14:creationId xmlns:p14="http://schemas.microsoft.com/office/powerpoint/2010/main" val="3620417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Tiananmen Square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May 1989 in Beijing </a:t>
            </a:r>
          </a:p>
          <a:p>
            <a:pPr eaLnBrk="1" hangingPunct="1"/>
            <a:r>
              <a:rPr lang="en-US">
                <a:latin typeface="Calibri" charset="0"/>
              </a:rPr>
              <a:t>1,000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of demonstrators killed by tanks &amp; troops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41767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867" y="3951288"/>
            <a:ext cx="28956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50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Mao Zedong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Leader of the Communist party</a:t>
            </a:r>
          </a:p>
          <a:p>
            <a:pPr eaLnBrk="1" hangingPunct="1"/>
            <a:r>
              <a:rPr lang="en-US">
                <a:latin typeface="Calibri" charset="0"/>
              </a:rPr>
              <a:t>Long March = retreat to North from military</a:t>
            </a:r>
          </a:p>
          <a:p>
            <a:pPr eaLnBrk="1" hangingPunct="1"/>
            <a:r>
              <a:rPr lang="en-US">
                <a:latin typeface="Calibri" charset="0"/>
              </a:rPr>
              <a:t>Took over the gov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t in 1949</a:t>
            </a:r>
          </a:p>
          <a:p>
            <a:pPr lvl="1" eaLnBrk="1" hangingPunct="1"/>
            <a:r>
              <a:rPr lang="en-US">
                <a:latin typeface="Calibri" charset="0"/>
              </a:rPr>
              <a:t>Created the PRC (People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Republic of China) </a:t>
            </a:r>
          </a:p>
          <a:p>
            <a:pPr eaLnBrk="1" hangingPunct="1">
              <a:buFont typeface="Arial" charset="0"/>
              <a:buNone/>
            </a:pPr>
            <a:endParaRPr lang="en-US">
              <a:latin typeface="Calibri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4114800"/>
            <a:ext cx="34861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14800"/>
            <a:ext cx="1866900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435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Why was Mao successful?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Promised land to peasants</a:t>
            </a:r>
          </a:p>
          <a:p>
            <a:pPr eaLnBrk="1" hangingPunct="1"/>
            <a:r>
              <a:rPr lang="en-US">
                <a:latin typeface="Calibri" charset="0"/>
              </a:rPr>
              <a:t>Gave women more rights (than Confucianism)</a:t>
            </a:r>
          </a:p>
          <a:p>
            <a:pPr eaLnBrk="1" hangingPunct="1"/>
            <a:r>
              <a:rPr lang="en-US">
                <a:latin typeface="Calibri" charset="0"/>
              </a:rPr>
              <a:t>Strong army (guerrilla warfare) </a:t>
            </a:r>
          </a:p>
          <a:p>
            <a:pPr eaLnBrk="1" hangingPunct="1"/>
            <a:r>
              <a:rPr lang="en-US">
                <a:latin typeface="Calibri" charset="0"/>
              </a:rPr>
              <a:t>People didn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t like Nationalist gov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t </a:t>
            </a:r>
          </a:p>
          <a:p>
            <a:pPr lvl="1" eaLnBrk="1" hangingPunct="1"/>
            <a:r>
              <a:rPr lang="en-US">
                <a:latin typeface="Calibri" charset="0"/>
              </a:rPr>
              <a:t>Let foreigners take over</a:t>
            </a:r>
          </a:p>
          <a:p>
            <a:pPr lvl="1" eaLnBrk="1" hangingPunct="1"/>
            <a:endParaRPr lang="en-US">
              <a:latin typeface="Calibri" charset="0"/>
            </a:endParaRPr>
          </a:p>
          <a:p>
            <a:pPr lvl="1" eaLnBrk="1" hangingPunct="1"/>
            <a:endParaRPr lang="en-US">
              <a:latin typeface="Calibri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0"/>
            <a:ext cx="34432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4572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399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76675"/>
            <a:ext cx="19050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Goals of Mao &amp; the PRC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Modern industrial society (agriculture) </a:t>
            </a:r>
          </a:p>
          <a:p>
            <a:pPr eaLnBrk="1" hangingPunct="1"/>
            <a:r>
              <a:rPr lang="en-US">
                <a:latin typeface="Calibri" charset="0"/>
              </a:rPr>
              <a:t>Increase literacy</a:t>
            </a:r>
          </a:p>
          <a:p>
            <a:pPr eaLnBrk="1" hangingPunct="1"/>
            <a:r>
              <a:rPr lang="en-US">
                <a:latin typeface="Calibri" charset="0"/>
              </a:rPr>
              <a:t>Landlord/business classes = eliminated</a:t>
            </a:r>
          </a:p>
          <a:p>
            <a:pPr eaLnBrk="1" hangingPunct="1"/>
            <a:r>
              <a:rPr lang="en-US">
                <a:latin typeface="Calibri" charset="0"/>
              </a:rPr>
              <a:t>Rural people = given healthcare</a:t>
            </a:r>
          </a:p>
          <a:p>
            <a:pPr eaLnBrk="1" hangingPunct="1"/>
            <a:r>
              <a:rPr lang="en-US">
                <a:latin typeface="Calibri" charset="0"/>
              </a:rPr>
              <a:t>Dictatorship (people have no freedoms)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5475"/>
            <a:ext cx="40386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8" y="1295400"/>
            <a:ext cx="1693862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857750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362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Women 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Confucianism says only job is: </a:t>
            </a:r>
            <a:r>
              <a:rPr lang="ja-JP" altLang="en-US">
                <a:latin typeface="Calibri" charset="0"/>
              </a:rPr>
              <a:t>“</a:t>
            </a:r>
            <a:r>
              <a:rPr lang="en-US">
                <a:latin typeface="Calibri" charset="0"/>
              </a:rPr>
              <a:t>wife</a:t>
            </a:r>
            <a:r>
              <a:rPr lang="ja-JP" altLang="en-US">
                <a:latin typeface="Calibri" charset="0"/>
              </a:rPr>
              <a:t>”</a:t>
            </a:r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Allowed/expected to work in fields </a:t>
            </a:r>
          </a:p>
          <a:p>
            <a:pPr lvl="1" eaLnBrk="1" hangingPunct="1"/>
            <a:r>
              <a:rPr lang="en-US">
                <a:latin typeface="Calibri" charset="0"/>
              </a:rPr>
              <a:t>Not equal pay </a:t>
            </a:r>
          </a:p>
          <a:p>
            <a:pPr lvl="1" eaLnBrk="1" hangingPunct="1"/>
            <a:r>
              <a:rPr lang="en-US">
                <a:latin typeface="Calibri" charset="0"/>
              </a:rPr>
              <a:t>Don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t have good (gov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t) jobs</a:t>
            </a:r>
          </a:p>
          <a:p>
            <a:pPr lvl="1" eaLnBrk="1" hangingPunct="1"/>
            <a:endParaRPr lang="en-US">
              <a:latin typeface="Calibri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86200"/>
            <a:ext cx="3714750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579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Great Leap Forward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4958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1958</a:t>
            </a:r>
          </a:p>
          <a:p>
            <a:pPr eaLnBrk="1" hangingPunct="1"/>
            <a:r>
              <a:rPr lang="en-US">
                <a:latin typeface="Calibri" charset="0"/>
              </a:rPr>
              <a:t>Goal: increase agriculture &amp; industry </a:t>
            </a:r>
          </a:p>
          <a:p>
            <a:pPr eaLnBrk="1" hangingPunct="1"/>
            <a:r>
              <a:rPr lang="en-US">
                <a:latin typeface="Calibri" charset="0"/>
              </a:rPr>
              <a:t>Communes</a:t>
            </a:r>
          </a:p>
          <a:p>
            <a:pPr lvl="1" eaLnBrk="1" hangingPunct="1"/>
            <a:r>
              <a:rPr lang="en-US">
                <a:latin typeface="Calibri" charset="0"/>
              </a:rPr>
              <a:t>Live &amp; work on same property (share land) </a:t>
            </a:r>
          </a:p>
          <a:p>
            <a:pPr lvl="1" eaLnBrk="1" hangingPunct="1"/>
            <a:r>
              <a:rPr lang="en-US">
                <a:latin typeface="Calibri" charset="0"/>
              </a:rPr>
              <a:t>Production quotas </a:t>
            </a:r>
          </a:p>
          <a:p>
            <a:pPr eaLnBrk="1" hangingPunct="1"/>
            <a:r>
              <a:rPr lang="en-US">
                <a:latin typeface="Calibri" charset="0"/>
              </a:rPr>
              <a:t>EFFECTS</a:t>
            </a:r>
          </a:p>
          <a:p>
            <a:pPr lvl="1" eaLnBrk="1" hangingPunct="1"/>
            <a:r>
              <a:rPr lang="en-US">
                <a:latin typeface="Calibri" charset="0"/>
              </a:rPr>
              <a:t>Low quality goods</a:t>
            </a:r>
          </a:p>
          <a:p>
            <a:pPr lvl="1" eaLnBrk="1" hangingPunct="1"/>
            <a:r>
              <a:rPr lang="en-US">
                <a:latin typeface="Calibri" charset="0"/>
              </a:rPr>
              <a:t>Mass starvation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0"/>
            <a:ext cx="31242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8" y="685800"/>
            <a:ext cx="2455862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876800"/>
            <a:ext cx="20764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66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Cultural Revolution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Goal: renew communist loyalty</a:t>
            </a:r>
          </a:p>
          <a:p>
            <a:pPr eaLnBrk="1" hangingPunct="1"/>
            <a:r>
              <a:rPr lang="en-US">
                <a:latin typeface="Calibri" charset="0"/>
              </a:rPr>
              <a:t>People feared educated had too much power</a:t>
            </a:r>
          </a:p>
          <a:p>
            <a:pPr eaLnBrk="1" hangingPunct="1"/>
            <a:r>
              <a:rPr lang="en-US">
                <a:latin typeface="Calibri" charset="0"/>
              </a:rPr>
              <a:t>So….</a:t>
            </a:r>
          </a:p>
          <a:p>
            <a:pPr lvl="1" eaLnBrk="1" hangingPunct="1"/>
            <a:r>
              <a:rPr lang="en-US">
                <a:latin typeface="Calibri" charset="0"/>
              </a:rPr>
              <a:t>Mao shut down schools</a:t>
            </a:r>
          </a:p>
          <a:p>
            <a:pPr lvl="1" eaLnBrk="1" hangingPunct="1"/>
            <a:r>
              <a:rPr lang="en-US">
                <a:latin typeface="Calibri" charset="0"/>
              </a:rPr>
              <a:t>Red Guards: student fighters </a:t>
            </a:r>
          </a:p>
          <a:p>
            <a:pPr lvl="2" eaLnBrk="1" hangingPunct="1"/>
            <a:r>
              <a:rPr lang="en-US">
                <a:latin typeface="Calibri" charset="0"/>
              </a:rPr>
              <a:t>Attacked professors/officials </a:t>
            </a:r>
          </a:p>
          <a:p>
            <a:pPr eaLnBrk="1" hangingPunct="1"/>
            <a:r>
              <a:rPr lang="en-US">
                <a:latin typeface="Calibri" charset="0"/>
              </a:rPr>
              <a:t>Effects</a:t>
            </a:r>
          </a:p>
          <a:p>
            <a:pPr lvl="1" eaLnBrk="1" hangingPunct="1"/>
            <a:r>
              <a:rPr lang="en-US">
                <a:latin typeface="Calibri" charset="0"/>
              </a:rPr>
              <a:t>Slowed economy</a:t>
            </a:r>
          </a:p>
          <a:p>
            <a:pPr lvl="1" eaLnBrk="1" hangingPunct="1"/>
            <a:r>
              <a:rPr lang="en-US">
                <a:latin typeface="Calibri" charset="0"/>
              </a:rPr>
              <a:t>Fear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2895600"/>
            <a:ext cx="25527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692650"/>
            <a:ext cx="1522413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75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Compare 2 Revolutions </a:t>
            </a:r>
          </a:p>
        </p:txBody>
      </p:sp>
      <p:sp>
        <p:nvSpPr>
          <p:cNvPr id="19459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Mao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Communist China </a:t>
            </a:r>
          </a:p>
        </p:txBody>
      </p:sp>
      <p:sp>
        <p:nvSpPr>
          <p:cNvPr id="19460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19461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Russian Revolution </a:t>
            </a:r>
          </a:p>
        </p:txBody>
      </p:sp>
      <p:sp>
        <p:nvSpPr>
          <p:cNvPr id="19462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005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Deng Xiaoping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/>
            <a:r>
              <a:rPr lang="en-US" sz="2400">
                <a:latin typeface="Calibri" charset="0"/>
              </a:rPr>
              <a:t>More economic freedom, no political change </a:t>
            </a:r>
          </a:p>
          <a:p>
            <a:pPr eaLnBrk="1" hangingPunct="1"/>
            <a:r>
              <a:rPr lang="ja-JP" altLang="en-US" sz="2400">
                <a:latin typeface="Calibri" charset="0"/>
              </a:rPr>
              <a:t>“</a:t>
            </a:r>
            <a:r>
              <a:rPr lang="en-US" sz="2400">
                <a:latin typeface="Calibri" charset="0"/>
              </a:rPr>
              <a:t>4 Modernizations</a:t>
            </a:r>
            <a:r>
              <a:rPr lang="ja-JP" altLang="en-US" sz="2400">
                <a:latin typeface="Calibri" charset="0"/>
              </a:rPr>
              <a:t>”</a:t>
            </a:r>
            <a:r>
              <a:rPr lang="en-US" sz="2400">
                <a:latin typeface="Calibri" charset="0"/>
              </a:rPr>
              <a:t> </a:t>
            </a:r>
          </a:p>
          <a:p>
            <a:pPr lvl="1" eaLnBrk="1" hangingPunct="1"/>
            <a:r>
              <a:rPr lang="en-US" sz="2000">
                <a:latin typeface="Calibri" charset="0"/>
              </a:rPr>
              <a:t>Farming</a:t>
            </a:r>
          </a:p>
          <a:p>
            <a:pPr lvl="1" eaLnBrk="1" hangingPunct="1"/>
            <a:r>
              <a:rPr lang="en-US" sz="2000">
                <a:latin typeface="Calibri" charset="0"/>
              </a:rPr>
              <a:t>Industry</a:t>
            </a:r>
          </a:p>
          <a:p>
            <a:pPr lvl="1" eaLnBrk="1" hangingPunct="1"/>
            <a:r>
              <a:rPr lang="en-US" sz="2000">
                <a:latin typeface="Calibri" charset="0"/>
              </a:rPr>
              <a:t>Science/technology</a:t>
            </a:r>
          </a:p>
          <a:p>
            <a:pPr lvl="1" eaLnBrk="1" hangingPunct="1"/>
            <a:r>
              <a:rPr lang="en-US" sz="2000">
                <a:latin typeface="Calibri" charset="0"/>
              </a:rPr>
              <a:t>Defense</a:t>
            </a:r>
          </a:p>
          <a:p>
            <a:pPr eaLnBrk="1" hangingPunct="1"/>
            <a:r>
              <a:rPr lang="en-US" sz="2400">
                <a:latin typeface="Calibri" charset="0"/>
              </a:rPr>
              <a:t>More private property &amp; more foreign investment </a:t>
            </a:r>
          </a:p>
          <a:p>
            <a:pPr eaLnBrk="1" hangingPunct="1"/>
            <a:r>
              <a:rPr lang="en-US" sz="2400">
                <a:latin typeface="Calibri" charset="0"/>
              </a:rPr>
              <a:t>Effects: </a:t>
            </a:r>
          </a:p>
          <a:p>
            <a:pPr lvl="1" eaLnBrk="1" hangingPunct="1"/>
            <a:r>
              <a:rPr lang="en-US" sz="2000">
                <a:latin typeface="Calibri" charset="0"/>
              </a:rPr>
              <a:t>Better economy &amp; standard of living </a:t>
            </a:r>
          </a:p>
          <a:p>
            <a:pPr lvl="1" eaLnBrk="1" hangingPunct="1"/>
            <a:r>
              <a:rPr lang="en-US" sz="2000">
                <a:latin typeface="Calibri" charset="0"/>
              </a:rPr>
              <a:t>More trade</a:t>
            </a:r>
          </a:p>
          <a:p>
            <a:pPr lvl="1" eaLnBrk="1" hangingPunct="1"/>
            <a:r>
              <a:rPr lang="en-US" sz="2000">
                <a:latin typeface="Calibri" charset="0"/>
              </a:rPr>
              <a:t>More crime</a:t>
            </a:r>
          </a:p>
          <a:p>
            <a:pPr lvl="1" eaLnBrk="1" hangingPunct="1"/>
            <a:r>
              <a:rPr lang="en-US" sz="2000">
                <a:latin typeface="Calibri" charset="0"/>
              </a:rPr>
              <a:t>Bigger gap between rich &amp; poor 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09800"/>
            <a:ext cx="26670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4800"/>
            <a:ext cx="25082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1752600"/>
            <a:ext cx="21526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08513"/>
            <a:ext cx="3276600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984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258</Words>
  <Application>Microsoft Macintosh PowerPoint</Application>
  <PresentationFormat>On-screen Show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Communist China Week 2-6: Part 2</vt:lpstr>
      <vt:lpstr>Mao Zedong </vt:lpstr>
      <vt:lpstr>Why was Mao successful?</vt:lpstr>
      <vt:lpstr>Goals of Mao &amp; the PRC</vt:lpstr>
      <vt:lpstr>Women </vt:lpstr>
      <vt:lpstr>Great Leap Forward</vt:lpstr>
      <vt:lpstr>Cultural Revolution </vt:lpstr>
      <vt:lpstr>Compare 2 Revolutions </vt:lpstr>
      <vt:lpstr>Deng Xiaoping </vt:lpstr>
      <vt:lpstr>Tiananmen Square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Communist China Week 2-6: Part 2</dc:title>
  <dc:creator>Lindsay Lyons</dc:creator>
  <cp:lastModifiedBy>Lindsay Lyons</cp:lastModifiedBy>
  <cp:revision>2</cp:revision>
  <dcterms:created xsi:type="dcterms:W3CDTF">2012-08-18T23:35:53Z</dcterms:created>
  <dcterms:modified xsi:type="dcterms:W3CDTF">2012-08-18T23:46:53Z</dcterms:modified>
</cp:coreProperties>
</file>