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9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6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2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8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1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7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7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6C2C-87E2-3C4E-A983-161D2D5EE3A4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D2383-B4A3-404F-9FAD-5FE71C4D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Cold </a:t>
            </a:r>
            <a:r>
              <a:rPr lang="en-US" dirty="0" smtClean="0">
                <a:latin typeface="Calibri" charset="0"/>
              </a:rPr>
              <a:t>War: Part 2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Week 2-5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Global 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230037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United Nations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Stable, peaceful</a:t>
            </a:r>
          </a:p>
          <a:p>
            <a:r>
              <a:rPr lang="en-US">
                <a:latin typeface="Calibri" charset="0"/>
              </a:rPr>
              <a:t>Countries voted in blocs (east vs. west) </a:t>
            </a:r>
          </a:p>
          <a:p>
            <a:pPr lvl="1"/>
            <a:r>
              <a:rPr lang="en-US" i="1">
                <a:latin typeface="Calibri" charset="0"/>
              </a:rPr>
              <a:t>Less</a:t>
            </a:r>
            <a:r>
              <a:rPr lang="en-US">
                <a:latin typeface="Calibri" charset="0"/>
              </a:rPr>
              <a:t> effective</a:t>
            </a:r>
          </a:p>
          <a:p>
            <a:r>
              <a:rPr lang="en-US">
                <a:latin typeface="Calibri" charset="0"/>
              </a:rPr>
              <a:t>1991: expanded roles </a:t>
            </a:r>
          </a:p>
          <a:p>
            <a:pPr lvl="1"/>
            <a:r>
              <a:rPr lang="en-US">
                <a:latin typeface="Calibri" charset="0"/>
              </a:rPr>
              <a:t>Has military peacekeepers (sent to countries)</a:t>
            </a:r>
          </a:p>
          <a:p>
            <a:pPr lvl="1"/>
            <a:r>
              <a:rPr lang="en-US">
                <a:latin typeface="Calibri" charset="0"/>
              </a:rPr>
              <a:t>Health services</a:t>
            </a:r>
          </a:p>
          <a:p>
            <a:pPr lvl="1"/>
            <a:r>
              <a:rPr lang="en-US">
                <a:latin typeface="Calibri" charset="0"/>
              </a:rPr>
              <a:t>Human rights </a:t>
            </a:r>
          </a:p>
          <a:p>
            <a:pPr lvl="1"/>
            <a:r>
              <a:rPr lang="en-US" i="1">
                <a:latin typeface="Calibri" charset="0"/>
              </a:rPr>
              <a:t>More</a:t>
            </a:r>
            <a:r>
              <a:rPr lang="en-US">
                <a:latin typeface="Calibri" charset="0"/>
              </a:rPr>
              <a:t> effective 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25938"/>
            <a:ext cx="337185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Berlin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Capital of Germany </a:t>
            </a:r>
          </a:p>
          <a:p>
            <a:r>
              <a:rPr lang="en-US">
                <a:latin typeface="Calibri" charset="0"/>
              </a:rPr>
              <a:t>USSR tried to starve West Germany by blocking all food trucks</a:t>
            </a:r>
          </a:p>
          <a:p>
            <a:pPr lvl="1"/>
            <a:r>
              <a:rPr lang="en-US">
                <a:latin typeface="Calibri" charset="0"/>
              </a:rPr>
              <a:t>US flew food in on airplanes</a:t>
            </a:r>
          </a:p>
          <a:p>
            <a:r>
              <a:rPr lang="en-US">
                <a:latin typeface="Calibri" charset="0"/>
              </a:rPr>
              <a:t>East Germany builds the Berlin Wall (1961) </a:t>
            </a:r>
          </a:p>
          <a:p>
            <a:pPr lvl="1"/>
            <a:r>
              <a:rPr lang="en-US">
                <a:latin typeface="Calibri" charset="0"/>
              </a:rPr>
              <a:t>Divides West &amp; East Berlin </a:t>
            </a:r>
          </a:p>
          <a:p>
            <a:pPr lvl="1"/>
            <a:r>
              <a:rPr lang="en-US">
                <a:latin typeface="Calibri" charset="0"/>
              </a:rPr>
              <a:t>East German soldiers shot </a:t>
            </a:r>
          </a:p>
          <a:p>
            <a:pPr lvl="1">
              <a:buFont typeface="Arial" charset="0"/>
              <a:buNone/>
            </a:pPr>
            <a:r>
              <a:rPr lang="en-US">
                <a:latin typeface="Calibri" charset="0"/>
              </a:rPr>
              <a:t>people trying to escape to the west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30289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37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Alliances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3"/>
          </a:xfrm>
        </p:spPr>
        <p:txBody>
          <a:bodyPr/>
          <a:lstStyle/>
          <a:p>
            <a:r>
              <a:rPr lang="en-US">
                <a:latin typeface="Calibri" charset="0"/>
              </a:rPr>
              <a:t>NATO</a:t>
            </a:r>
          </a:p>
        </p:txBody>
      </p:sp>
      <p:sp>
        <p:nvSpPr>
          <p:cNvPr id="1331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Western European countries </a:t>
            </a:r>
          </a:p>
          <a:p>
            <a:r>
              <a:rPr lang="en-US">
                <a:latin typeface="Calibri" charset="0"/>
              </a:rPr>
              <a:t>Defend against USSR </a:t>
            </a:r>
          </a:p>
        </p:txBody>
      </p:sp>
      <p:sp>
        <p:nvSpPr>
          <p:cNvPr id="13317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Warsaw Pact</a:t>
            </a:r>
          </a:p>
        </p:txBody>
      </p:sp>
      <p:sp>
        <p:nvSpPr>
          <p:cNvPr id="13318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USSR &amp; 7 satellite countries 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024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64817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2288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2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Ruthless USSR 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Stalin dies</a:t>
            </a:r>
          </a:p>
          <a:p>
            <a:pPr lvl="1"/>
            <a:r>
              <a:rPr lang="en-US">
                <a:latin typeface="Calibri" charset="0"/>
              </a:rPr>
              <a:t>Next leaders still ruthless</a:t>
            </a:r>
          </a:p>
          <a:p>
            <a:r>
              <a:rPr lang="en-US">
                <a:latin typeface="Calibri" charset="0"/>
              </a:rPr>
              <a:t>USSR puts down revolts</a:t>
            </a:r>
          </a:p>
          <a:p>
            <a:pPr lvl="1"/>
            <a:r>
              <a:rPr lang="en-US">
                <a:latin typeface="Calibri" charset="0"/>
              </a:rPr>
              <a:t>East Germany &amp; Poland </a:t>
            </a:r>
          </a:p>
          <a:p>
            <a:pPr lvl="1"/>
            <a:r>
              <a:rPr lang="en-US">
                <a:latin typeface="Calibri" charset="0"/>
              </a:rPr>
              <a:t>Hungarian Revolt (1956) </a:t>
            </a:r>
          </a:p>
          <a:p>
            <a:pPr lvl="2"/>
            <a:r>
              <a:rPr lang="en-US">
                <a:latin typeface="Calibri" charset="0"/>
              </a:rPr>
              <a:t>Thousands killed</a:t>
            </a:r>
          </a:p>
          <a:p>
            <a:pPr lvl="1"/>
            <a:r>
              <a:rPr lang="en-US">
                <a:latin typeface="Calibri" charset="0"/>
              </a:rPr>
              <a:t>Czechoslovakia reforms government (1968)</a:t>
            </a:r>
          </a:p>
          <a:p>
            <a:pPr lvl="2"/>
            <a:r>
              <a:rPr lang="en-US">
                <a:latin typeface="Calibri" charset="0"/>
              </a:rPr>
              <a:t>USSR military forces them to return to communism 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981200"/>
            <a:ext cx="4017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70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We Want to be Better at Everything!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ARMS RACE</a:t>
            </a:r>
          </a:p>
          <a:p>
            <a:pPr lvl="1"/>
            <a:r>
              <a:rPr lang="en-US">
                <a:latin typeface="Calibri" charset="0"/>
              </a:rPr>
              <a:t>US made atomic bomb</a:t>
            </a:r>
          </a:p>
          <a:p>
            <a:pPr lvl="1"/>
            <a:r>
              <a:rPr lang="en-US">
                <a:latin typeface="Calibri" charset="0"/>
              </a:rPr>
              <a:t>USSR copies  </a:t>
            </a:r>
          </a:p>
          <a:p>
            <a:pPr lvl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SPACE RACE</a:t>
            </a:r>
          </a:p>
          <a:p>
            <a:pPr lvl="1"/>
            <a:r>
              <a:rPr lang="en-US">
                <a:latin typeface="Calibri" charset="0"/>
              </a:rPr>
              <a:t>Sputnik (USSR starts exploring space)</a:t>
            </a:r>
          </a:p>
          <a:p>
            <a:pPr lvl="1"/>
            <a:r>
              <a:rPr lang="en-US">
                <a:latin typeface="Calibri" charset="0"/>
              </a:rPr>
              <a:t>NASA (US copies)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0259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0825"/>
            <a:ext cx="1981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08563"/>
            <a:ext cx="26574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34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Calibri" charset="0"/>
              </a:rPr>
              <a:t>Fighting… but not fighting each other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Surrogate states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These wars developed from Cold War tension!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North Korea v. South Korea (1950)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USSR supports North (communist)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US supports South (capitalist)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Still divided today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North Vietnam v. South Vietnam (1954-1975)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USSR supports North (communist)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US supports South (non-communist)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38400"/>
            <a:ext cx="2771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2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North &amp; South Korea Today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315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676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3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More fighting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Middle East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Egypt</a:t>
            </a:r>
            <a:r>
              <a:rPr lang="en-US" dirty="0" smtClean="0">
                <a:ea typeface="+mn-ea"/>
              </a:rPr>
              <a:t> vs. 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Israel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Iran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Iraq, Syria, Libya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Africa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Con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go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A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n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g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o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l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Latin America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Cuba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Castro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Guatemala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Nicaragua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Sandinistas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El Salvador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US = democracy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Anti-communist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USSR = communism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Anti-west</a:t>
            </a:r>
          </a:p>
        </p:txBody>
      </p:sp>
    </p:spTree>
    <p:extLst>
      <p:ext uri="{BB962C8B-B14F-4D97-AF65-F5344CB8AC3E}">
        <p14:creationId xmlns:p14="http://schemas.microsoft.com/office/powerpoint/2010/main" val="422152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Nonaligned nations 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NEUTRAL </a:t>
            </a:r>
          </a:p>
          <a:p>
            <a:pPr lvl="1"/>
            <a:r>
              <a:rPr lang="en-US">
                <a:latin typeface="Calibri" charset="0"/>
              </a:rPr>
              <a:t>Stayed out of Cold War conflicts </a:t>
            </a:r>
          </a:p>
          <a:p>
            <a:r>
              <a:rPr lang="en-US">
                <a:latin typeface="Calibri" charset="0"/>
              </a:rPr>
              <a:t>India</a:t>
            </a:r>
          </a:p>
          <a:p>
            <a:r>
              <a:rPr lang="en-US">
                <a:latin typeface="Calibri" charset="0"/>
              </a:rPr>
              <a:t>Yugoslavia</a:t>
            </a:r>
          </a:p>
          <a:p>
            <a:r>
              <a:rPr lang="en-US">
                <a:latin typeface="Calibri" charset="0"/>
              </a:rPr>
              <a:t>Many African 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</a:rPr>
              <a:t>       nations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352800"/>
            <a:ext cx="57864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30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Macintosh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Cold War: Part 2 Week 2-5</vt:lpstr>
      <vt:lpstr>Berlin </vt:lpstr>
      <vt:lpstr>Alliances</vt:lpstr>
      <vt:lpstr>Ruthless USSR </vt:lpstr>
      <vt:lpstr>We Want to be Better at Everything!</vt:lpstr>
      <vt:lpstr>Fighting… but not fighting each other </vt:lpstr>
      <vt:lpstr>North &amp; South Korea Today </vt:lpstr>
      <vt:lpstr>More fighting </vt:lpstr>
      <vt:lpstr>Nonaligned nations </vt:lpstr>
      <vt:lpstr>United Nations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War: Part 2 Week 2-5</dc:title>
  <dc:creator>Lindsay Lyons</dc:creator>
  <cp:lastModifiedBy>Lindsay Lyons</cp:lastModifiedBy>
  <cp:revision>1</cp:revision>
  <dcterms:created xsi:type="dcterms:W3CDTF">2012-08-18T23:11:32Z</dcterms:created>
  <dcterms:modified xsi:type="dcterms:W3CDTF">2012-08-18T23:12:20Z</dcterms:modified>
</cp:coreProperties>
</file>