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278" r:id="rId3"/>
    <p:sldId id="279" r:id="rId4"/>
    <p:sldId id="280" r:id="rId5"/>
    <p:sldId id="281" r:id="rId6"/>
    <p:sldId id="282" r:id="rId7"/>
    <p:sldId id="284" r:id="rId8"/>
    <p:sldId id="283" r:id="rId9"/>
    <p:sldId id="285" r:id="rId10"/>
    <p:sldId id="287" r:id="rId11"/>
    <p:sldId id="286" r:id="rId12"/>
    <p:sldId id="288" r:id="rId13"/>
    <p:sldId id="291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FE445-C794-A647-BB39-FAA86BB2BDED}" type="datetimeFigureOut">
              <a:rPr lang="en-US" smtClean="0"/>
              <a:t>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10A2A-1D5D-D949-9C98-5BD0355C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Surrogate</a:t>
            </a:r>
            <a:r>
              <a:rPr lang="en-US" baseline="0" dirty="0" smtClean="0"/>
              <a:t> states (fighting for parent countries) because US &amp; USSR aren’t fighting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2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3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r>
              <a:rPr lang="en-US" baseline="0" dirty="0" smtClean="0"/>
              <a:t>ern leader (Diem)  = Catholic &amp; persecuted Buddhists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Rumor</a:t>
            </a:r>
            <a:r>
              <a:rPr lang="en-US" baseline="0" dirty="0" smtClean="0"/>
              <a:t>: used to fly political opponents over volcano &amp; drop them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3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xLBywKrTf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043334"/>
            <a:ext cx="5724862" cy="2423880"/>
          </a:xfrm>
        </p:spPr>
        <p:txBody>
          <a:bodyPr/>
          <a:lstStyle/>
          <a:p>
            <a:r>
              <a:rPr lang="en-US" dirty="0" smtClean="0"/>
              <a:t>Cold War: Fighting around the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709569" y="3497812"/>
            <a:ext cx="5724862" cy="1007200"/>
          </a:xfrm>
        </p:spPr>
        <p:txBody>
          <a:bodyPr>
            <a:normAutofit/>
          </a:bodyPr>
          <a:lstStyle/>
          <a:p>
            <a:r>
              <a:rPr lang="en-US" dirty="0" smtClean="0"/>
              <a:t>Global 4</a:t>
            </a:r>
          </a:p>
          <a:p>
            <a:r>
              <a:rPr lang="en-US" dirty="0" smtClean="0"/>
              <a:t>Ms. Lyons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0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More fighting…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Middle East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Egypt</a:t>
            </a:r>
            <a:r>
              <a:rPr lang="en-US" dirty="0" smtClean="0">
                <a:ea typeface="+mn-ea"/>
              </a:rPr>
              <a:t> vs. 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Israel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Iran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Iraq, Syria, Libya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Africa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Con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go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n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g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o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l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US = democracy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Anti-communist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USSR = communism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Anti-west</a:t>
            </a:r>
          </a:p>
        </p:txBody>
      </p:sp>
    </p:spTree>
    <p:extLst>
      <p:ext uri="{BB962C8B-B14F-4D97-AF65-F5344CB8AC3E}">
        <p14:creationId xmlns:p14="http://schemas.microsoft.com/office/powerpoint/2010/main" val="47886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90818" y="3428999"/>
            <a:ext cx="8162365" cy="1466839"/>
          </a:xfrm>
        </p:spPr>
        <p:txBody>
          <a:bodyPr>
            <a:normAutofit/>
          </a:bodyPr>
          <a:lstStyle/>
          <a:p>
            <a:r>
              <a:rPr lang="en-US" dirty="0" smtClean="0"/>
              <a:t>Cuba</a:t>
            </a:r>
          </a:p>
          <a:p>
            <a:r>
              <a:rPr lang="en-US" dirty="0" smtClean="0"/>
              <a:t>Nicaragua</a:t>
            </a:r>
          </a:p>
          <a:p>
            <a:r>
              <a:rPr lang="en-US" dirty="0" smtClean="0"/>
              <a:t>Guatemala</a:t>
            </a:r>
          </a:p>
          <a:p>
            <a:r>
              <a:rPr lang="en-US" dirty="0" smtClean="0"/>
              <a:t>El Salvador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0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8086984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1959: Fidel Castro takes over</a:t>
            </a:r>
          </a:p>
          <a:p>
            <a:r>
              <a:rPr lang="en-US" dirty="0" smtClean="0"/>
              <a:t>Makes Cuba </a:t>
            </a:r>
            <a:r>
              <a:rPr lang="en-US" dirty="0" smtClean="0">
                <a:solidFill>
                  <a:srgbClr val="FF0000"/>
                </a:solidFill>
              </a:rPr>
              <a:t>communist</a:t>
            </a:r>
            <a:r>
              <a:rPr lang="en-US" dirty="0"/>
              <a:t> </a:t>
            </a:r>
            <a:r>
              <a:rPr lang="en-US" dirty="0" smtClean="0"/>
              <a:t>&amp; allies with USSR </a:t>
            </a:r>
          </a:p>
          <a:p>
            <a:r>
              <a:rPr lang="en-US" dirty="0" smtClean="0"/>
              <a:t>US tries to invade Cuba at the Bay of Pigs</a:t>
            </a:r>
          </a:p>
          <a:p>
            <a:pPr lvl="1"/>
            <a:r>
              <a:rPr lang="en-US" dirty="0" smtClean="0"/>
              <a:t>90 miles from Florida</a:t>
            </a:r>
          </a:p>
          <a:p>
            <a:pPr lvl="1"/>
            <a:r>
              <a:rPr lang="en-US" dirty="0" smtClean="0"/>
              <a:t>FAILED</a:t>
            </a:r>
          </a:p>
          <a:p>
            <a:r>
              <a:rPr lang="en-US" dirty="0" smtClean="0"/>
              <a:t>USSR built nuclear missiles in Cuba until 1962</a:t>
            </a:r>
          </a:p>
          <a:p>
            <a:pPr lvl="1"/>
            <a:r>
              <a:rPr lang="en-US" dirty="0" smtClean="0"/>
              <a:t>Promised to remove them if US would stop invading Cuba</a:t>
            </a:r>
          </a:p>
          <a:p>
            <a:r>
              <a:rPr lang="en-US" dirty="0" smtClean="0"/>
              <a:t>Still communist today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641" y="138953"/>
            <a:ext cx="2463657" cy="19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6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Somoza Dictatorship: 1936-1979</a:t>
            </a:r>
          </a:p>
          <a:p>
            <a:pPr lvl="1"/>
            <a:r>
              <a:rPr lang="en-US" dirty="0" smtClean="0"/>
              <a:t>Took all money &amp; land for Somoza family</a:t>
            </a:r>
          </a:p>
          <a:p>
            <a:pPr lvl="1"/>
            <a:r>
              <a:rPr lang="en-US" dirty="0" smtClean="0"/>
              <a:t>Killed Nicaraguans who didn't</a:t>
            </a:r>
            <a:r>
              <a:rPr lang="fr-FR" dirty="0" smtClean="0"/>
              <a:t>’</a:t>
            </a:r>
            <a:r>
              <a:rPr lang="en-US" dirty="0" smtClean="0"/>
              <a:t>t like him </a:t>
            </a:r>
          </a:p>
          <a:p>
            <a:r>
              <a:rPr lang="en-US" dirty="0" smtClean="0"/>
              <a:t>Sandinista Rule: 1979-1990</a:t>
            </a:r>
          </a:p>
          <a:p>
            <a:pPr lvl="1"/>
            <a:r>
              <a:rPr lang="en-US" dirty="0" smtClean="0"/>
              <a:t>Socialist reforms </a:t>
            </a:r>
          </a:p>
          <a:p>
            <a:pPr lvl="2"/>
            <a:r>
              <a:rPr lang="en-US" dirty="0" smtClean="0"/>
              <a:t>Literacy program </a:t>
            </a:r>
          </a:p>
          <a:p>
            <a:pPr lvl="2"/>
            <a:r>
              <a:rPr lang="en-US" dirty="0" smtClean="0"/>
              <a:t>Took Somoza’s land &amp; divided for all </a:t>
            </a:r>
          </a:p>
          <a:p>
            <a:r>
              <a:rPr lang="en-US" dirty="0" smtClean="0"/>
              <a:t>US trained a group called the Contras to overthrow the Sandinistas </a:t>
            </a:r>
          </a:p>
          <a:p>
            <a:r>
              <a:rPr lang="en-US" dirty="0" smtClean="0"/>
              <a:t>Feared spread of communism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63" y="5217129"/>
            <a:ext cx="2187828" cy="1640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086" y="1457979"/>
            <a:ext cx="1712587" cy="228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Nonaligned nations 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NEUTRAL </a:t>
            </a:r>
          </a:p>
          <a:p>
            <a:pPr lvl="1"/>
            <a:r>
              <a:rPr lang="en-US" dirty="0">
                <a:latin typeface="Calibri" charset="0"/>
              </a:rPr>
              <a:t>Stayed out of Cold War conflicts </a:t>
            </a:r>
          </a:p>
          <a:p>
            <a:r>
              <a:rPr lang="en-US" dirty="0">
                <a:latin typeface="Calibri" charset="0"/>
              </a:rPr>
              <a:t>India</a:t>
            </a:r>
          </a:p>
          <a:p>
            <a:r>
              <a:rPr lang="en-US" dirty="0">
                <a:latin typeface="Calibri" charset="0"/>
              </a:rPr>
              <a:t>Yugoslavia</a:t>
            </a:r>
          </a:p>
          <a:p>
            <a:r>
              <a:rPr lang="en-US" dirty="0">
                <a:latin typeface="Calibri" charset="0"/>
              </a:rPr>
              <a:t>Many African 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</a:rPr>
              <a:t>       nations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352800"/>
            <a:ext cx="57864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21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Where was the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United Nations? </a:t>
            </a:r>
            <a:endParaRPr lang="en-US" dirty="0">
              <a:latin typeface="Calibri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26141" y="1958337"/>
            <a:ext cx="8417859" cy="4200416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Countries </a:t>
            </a:r>
            <a:r>
              <a:rPr lang="en-US" dirty="0">
                <a:latin typeface="Calibri" charset="0"/>
              </a:rPr>
              <a:t>voted in blocs (east vs. west) </a:t>
            </a:r>
          </a:p>
          <a:p>
            <a:pPr lvl="1"/>
            <a:r>
              <a:rPr lang="en-US" b="1" dirty="0" smtClean="0">
                <a:latin typeface="Calibri" charset="0"/>
              </a:rPr>
              <a:t>Bloc: </a:t>
            </a:r>
            <a:r>
              <a:rPr lang="en-US" dirty="0"/>
              <a:t>a combination of countries sharing a common purpose </a:t>
            </a:r>
            <a:endParaRPr lang="en-US" b="1" dirty="0" smtClean="0">
              <a:latin typeface="Calibri" charset="0"/>
            </a:endParaRPr>
          </a:p>
          <a:p>
            <a:pPr lvl="1"/>
            <a:r>
              <a:rPr lang="en-US" i="1" dirty="0" smtClean="0">
                <a:latin typeface="Calibri" charset="0"/>
              </a:rPr>
              <a:t>Less</a:t>
            </a:r>
            <a:r>
              <a:rPr lang="en-US" dirty="0" smtClean="0">
                <a:latin typeface="Calibri" charset="0"/>
              </a:rPr>
              <a:t> effective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71" y="3433433"/>
            <a:ext cx="2331541" cy="23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Asia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</a:p>
          <a:p>
            <a:r>
              <a:rPr lang="en-US" dirty="0" smtClean="0"/>
              <a:t>Vietnam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6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314979"/>
            <a:ext cx="8866233" cy="1143000"/>
          </a:xfrm>
        </p:spPr>
        <p:txBody>
          <a:bodyPr/>
          <a:lstStyle/>
          <a:p>
            <a:r>
              <a:rPr lang="en-US" dirty="0"/>
              <a:t>North Korea v. South Korea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after WWII </a:t>
            </a:r>
          </a:p>
          <a:p>
            <a:pPr lvl="1"/>
            <a:r>
              <a:rPr lang="en-US" dirty="0" smtClean="0"/>
              <a:t>Fighting starts in 1950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Communist</a:t>
            </a:r>
            <a:r>
              <a:rPr lang="en-US" dirty="0" smtClean="0"/>
              <a:t> North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Capitalist </a:t>
            </a:r>
            <a:r>
              <a:rPr lang="en-US" dirty="0" smtClean="0"/>
              <a:t>South </a:t>
            </a:r>
          </a:p>
          <a:p>
            <a:r>
              <a:rPr lang="en-US" dirty="0" smtClean="0"/>
              <a:t>Still divided today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98" y="4660673"/>
            <a:ext cx="4136145" cy="21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1574328"/>
            <a:ext cx="3737003" cy="308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Korea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mxLBywKrTf4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8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4979"/>
            <a:ext cx="8835571" cy="1143000"/>
          </a:xfrm>
        </p:spPr>
        <p:txBody>
          <a:bodyPr/>
          <a:lstStyle/>
          <a:p>
            <a:r>
              <a:rPr lang="en-US" dirty="0" smtClean="0"/>
              <a:t>North Vietnam v. </a:t>
            </a:r>
            <a:br>
              <a:rPr lang="en-US" dirty="0" smtClean="0"/>
            </a:br>
            <a:r>
              <a:rPr lang="en-US" dirty="0" smtClean="0"/>
              <a:t>South Vietnam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59429"/>
            <a:ext cx="7691719" cy="4199323"/>
          </a:xfrm>
        </p:spPr>
        <p:txBody>
          <a:bodyPr/>
          <a:lstStyle/>
          <a:p>
            <a:r>
              <a:rPr lang="en-US" dirty="0" smtClean="0"/>
              <a:t>1954-1975</a:t>
            </a:r>
          </a:p>
          <a:p>
            <a:pPr lvl="1"/>
            <a:r>
              <a:rPr lang="en-US" i="1" dirty="0" smtClean="0"/>
              <a:t>Longest war in US history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Communist North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“American” South </a:t>
            </a:r>
          </a:p>
          <a:p>
            <a:pPr lvl="1"/>
            <a:r>
              <a:rPr lang="en-US" dirty="0" smtClean="0"/>
              <a:t>US didn’t want Vietnam to become communist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Communists won </a:t>
            </a:r>
            <a:r>
              <a:rPr lang="en-US" dirty="0" smtClean="0"/>
              <a:t>– still communist today </a:t>
            </a:r>
          </a:p>
        </p:txBody>
      </p:sp>
    </p:spTree>
    <p:extLst>
      <p:ext uri="{BB962C8B-B14F-4D97-AF65-F5344CB8AC3E}">
        <p14:creationId xmlns:p14="http://schemas.microsoft.com/office/powerpoint/2010/main" val="358122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68" y="169836"/>
            <a:ext cx="8762146" cy="2370164"/>
          </a:xfrm>
        </p:spPr>
        <p:txBody>
          <a:bodyPr/>
          <a:lstStyle/>
          <a:p>
            <a:r>
              <a:rPr lang="en-US" dirty="0" smtClean="0"/>
              <a:t>How did Korea &amp; Vietnam’s geography expose them to communism?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179" r="-13179"/>
          <a:stretch>
            <a:fillRect/>
          </a:stretch>
        </p:blipFill>
        <p:spPr>
          <a:xfrm>
            <a:off x="1215999" y="2878879"/>
            <a:ext cx="6694288" cy="3979121"/>
          </a:xfrm>
        </p:spPr>
      </p:pic>
      <p:sp>
        <p:nvSpPr>
          <p:cNvPr id="5" name="Right Arrow 4"/>
          <p:cNvSpPr/>
          <p:nvPr/>
        </p:nvSpPr>
        <p:spPr>
          <a:xfrm rot="2572165">
            <a:off x="3654815" y="6006000"/>
            <a:ext cx="948333" cy="19710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51259">
            <a:off x="5643278" y="4291860"/>
            <a:ext cx="948333" cy="19710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sides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088" r="-13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82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8907" y="2174875"/>
            <a:ext cx="4298481" cy="3997325"/>
          </a:xfrm>
        </p:spPr>
        <p:txBody>
          <a:bodyPr>
            <a:normAutofit/>
          </a:bodyPr>
          <a:lstStyle/>
          <a:p>
            <a:r>
              <a:rPr lang="en-US" dirty="0" smtClean="0"/>
              <a:t>US soldiers: Over 58,000 killed; 300,000 wounded; 800,000 PTSD </a:t>
            </a:r>
          </a:p>
          <a:p>
            <a:pPr lvl="1"/>
            <a:r>
              <a:rPr lang="en-US" dirty="0" smtClean="0"/>
              <a:t>Most were poor &amp; drafted. Average age = 19.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498974" cy="3997325"/>
          </a:xfrm>
        </p:spPr>
        <p:txBody>
          <a:bodyPr/>
          <a:lstStyle/>
          <a:p>
            <a:r>
              <a:rPr lang="en-US" dirty="0"/>
              <a:t>Guerilla warfare</a:t>
            </a:r>
          </a:p>
          <a:p>
            <a:pPr lvl="1"/>
            <a:r>
              <a:rPr lang="en-US" dirty="0"/>
              <a:t>Sneak attacks, use trees to hide…</a:t>
            </a:r>
          </a:p>
          <a:p>
            <a:r>
              <a:rPr lang="en-US" dirty="0"/>
              <a:t>Vietnam people: 2,000,000 died; 4,000,000 wounded; 10,000,000 displaced from homes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81" y="4931482"/>
            <a:ext cx="2329230" cy="1758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330" y="4931482"/>
            <a:ext cx="2892670" cy="1926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109" y="200690"/>
            <a:ext cx="2108342" cy="13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East &amp; Africa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4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302</TotalTime>
  <Words>372</Words>
  <Application>Microsoft Macintosh PowerPoint</Application>
  <PresentationFormat>On-screen Show (4:3)</PresentationFormat>
  <Paragraphs>92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Venture</vt:lpstr>
      <vt:lpstr>Cold War: Fighting around the World</vt:lpstr>
      <vt:lpstr>East Asia </vt:lpstr>
      <vt:lpstr>North Korea v. South Korea  </vt:lpstr>
      <vt:lpstr>North Korea Today </vt:lpstr>
      <vt:lpstr>North Vietnam v.  South Vietnam </vt:lpstr>
      <vt:lpstr>How did Korea &amp; Vietnam’s geography expose them to communism? </vt:lpstr>
      <vt:lpstr>2 sides </vt:lpstr>
      <vt:lpstr>Vietnam War </vt:lpstr>
      <vt:lpstr>Middle East &amp; Africa </vt:lpstr>
      <vt:lpstr>More fighting…</vt:lpstr>
      <vt:lpstr>Latin America</vt:lpstr>
      <vt:lpstr>Cuba </vt:lpstr>
      <vt:lpstr>Nicaragua</vt:lpstr>
      <vt:lpstr>Nonaligned nations </vt:lpstr>
      <vt:lpstr>Where was the  United Nations?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Begins</dc:title>
  <dc:subject/>
  <dc:creator>Lindsay Lyons</dc:creator>
  <cp:keywords/>
  <dc:description/>
  <cp:lastModifiedBy>Lindsay Lyons</cp:lastModifiedBy>
  <cp:revision>39</cp:revision>
  <dcterms:created xsi:type="dcterms:W3CDTF">2013-02-09T18:47:58Z</dcterms:created>
  <dcterms:modified xsi:type="dcterms:W3CDTF">2013-02-09T23:50:32Z</dcterms:modified>
  <cp:category/>
</cp:coreProperties>
</file>