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7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724C7-DE72-E646-A731-F7CE57069F50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CA13-43E2-3645-B54A-755489049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Poland, Czechoslovakia,</a:t>
            </a:r>
            <a:r>
              <a:rPr lang="en-US" baseline="0" dirty="0" smtClean="0"/>
              <a:t> Hungary, Romania, Bulgaria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CCA13-43E2-3645-B54A-7554890497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this slide needed? – Check amount of Regents question on this topic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5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Berlin was located 100 miles inside the Soviet occupation zone.[5] The Soviet zone produced much of Germany's food supply, while the territory of the British and American zones had to rely on food imports even before the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44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Wall = 87 miles</a:t>
            </a:r>
            <a:r>
              <a:rPr lang="en-US" baseline="0" dirty="0" smtClean="0"/>
              <a:t> long</a:t>
            </a:r>
          </a:p>
          <a:p>
            <a:r>
              <a:rPr lang="en-US" dirty="0" smtClean="0"/>
              <a:t>Death Strip – space between 2 fences</a:t>
            </a:r>
            <a:r>
              <a:rPr lang="en-US" baseline="0" dirty="0" smtClean="0"/>
              <a:t> with sand/gravel – easy to spot footprints, clear shot for guards, see which guards neglected their duty if someone escaped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69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Czechoslovakia too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0A2A-1D5D-D949-9C98-5BD0355C1F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97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25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30706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0477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76717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666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5739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4173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7954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2/10/13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425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2/10/13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3217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16695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3613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30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88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28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 defTabSz="914400"/>
              <a:t>2/10/13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 defTabSz="9144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377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709568" y="685800"/>
            <a:ext cx="5724863" cy="2304161"/>
          </a:xfrm>
        </p:spPr>
        <p:txBody>
          <a:bodyPr/>
          <a:lstStyle/>
          <a:p>
            <a:pPr eaLnBrk="1" hangingPunct="1"/>
            <a:r>
              <a:rPr lang="en-US" sz="5400" dirty="0">
                <a:latin typeface="Calibri" charset="0"/>
              </a:rPr>
              <a:t>The Cold </a:t>
            </a:r>
            <a:r>
              <a:rPr lang="en-US" sz="5400" dirty="0" smtClean="0">
                <a:latin typeface="Calibri" charset="0"/>
              </a:rPr>
              <a:t>War</a:t>
            </a:r>
            <a:r>
              <a:rPr lang="en-US" sz="5400" dirty="0">
                <a:latin typeface="Calibri" charset="0"/>
              </a:rPr>
              <a:t> </a:t>
            </a:r>
            <a:r>
              <a:rPr lang="en-US" sz="5400" dirty="0" smtClean="0">
                <a:latin typeface="Calibri" charset="0"/>
              </a:rPr>
              <a:t>Begins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8" y="3222812"/>
            <a:ext cx="5724862" cy="100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Global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33941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East </a:t>
            </a:r>
            <a:r>
              <a:rPr lang="en-US" dirty="0" smtClean="0">
                <a:latin typeface="Calibri" charset="0"/>
              </a:rPr>
              <a:t>Germany builds </a:t>
            </a:r>
            <a:r>
              <a:rPr lang="en-US" dirty="0">
                <a:latin typeface="Calibri" charset="0"/>
              </a:rPr>
              <a:t>the Berlin Wall (1961) </a:t>
            </a:r>
          </a:p>
          <a:p>
            <a:pPr lvl="1"/>
            <a:r>
              <a:rPr lang="en-US" dirty="0">
                <a:latin typeface="Calibri" charset="0"/>
              </a:rPr>
              <a:t>Divides West &amp; East Berlin </a:t>
            </a:r>
          </a:p>
          <a:p>
            <a:pPr lvl="1"/>
            <a:r>
              <a:rPr lang="en-US" dirty="0" smtClean="0">
                <a:latin typeface="Calibri" charset="0"/>
              </a:rPr>
              <a:t>“Death Strip”</a:t>
            </a:r>
          </a:p>
          <a:p>
            <a:pPr lvl="2"/>
            <a:r>
              <a:rPr lang="en-US" dirty="0" smtClean="0">
                <a:latin typeface="Calibri" charset="0"/>
              </a:rPr>
              <a:t>East </a:t>
            </a:r>
            <a:r>
              <a:rPr lang="en-US" dirty="0">
                <a:latin typeface="Calibri" charset="0"/>
              </a:rPr>
              <a:t>German soldiers shot </a:t>
            </a:r>
            <a:r>
              <a:rPr lang="en-US" dirty="0" smtClean="0">
                <a:latin typeface="Calibri" charset="0"/>
              </a:rPr>
              <a:t>people </a:t>
            </a:r>
            <a:r>
              <a:rPr lang="en-US" dirty="0">
                <a:latin typeface="Calibri" charset="0"/>
              </a:rPr>
              <a:t>trying to escape to the west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78" y="3526936"/>
            <a:ext cx="4262814" cy="31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USSR Crushes </a:t>
            </a:r>
            <a:br>
              <a:rPr lang="en-US" dirty="0" smtClean="0"/>
            </a:br>
            <a:r>
              <a:rPr lang="en-US" dirty="0" smtClean="0"/>
              <a:t>Satellite Revolts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850571"/>
            <a:ext cx="7691719" cy="4308181"/>
          </a:xfrm>
        </p:spPr>
        <p:txBody>
          <a:bodyPr>
            <a:normAutofit/>
          </a:bodyPr>
          <a:lstStyle/>
          <a:p>
            <a:r>
              <a:rPr lang="en-US" dirty="0" smtClean="0"/>
              <a:t>Hungary (1956)</a:t>
            </a:r>
          </a:p>
          <a:p>
            <a:pPr lvl="1"/>
            <a:r>
              <a:rPr lang="en-US" dirty="0" smtClean="0"/>
              <a:t>Thousands killed</a:t>
            </a:r>
          </a:p>
          <a:p>
            <a:pPr lvl="1"/>
            <a:r>
              <a:rPr lang="en-US" dirty="0"/>
              <a:t>USSR forced them to return to communism after they tried to change their government </a:t>
            </a:r>
            <a:endParaRPr lang="en-US" dirty="0" smtClean="0"/>
          </a:p>
          <a:p>
            <a:r>
              <a:rPr lang="en-US" i="1" dirty="0" smtClean="0"/>
              <a:t>WHY IS THIS IMPORTANT?</a:t>
            </a:r>
          </a:p>
          <a:p>
            <a:pPr lvl="1"/>
            <a:r>
              <a:rPr lang="en-US" dirty="0" smtClean="0"/>
              <a:t>Shows the USSR will use military power to keep communism alive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946" y="64254"/>
            <a:ext cx="2014053" cy="278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914" y="4680857"/>
            <a:ext cx="1611085" cy="2177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231" y="4934857"/>
            <a:ext cx="2790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We Want to be Better at Everything!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ARMS RACE</a:t>
            </a:r>
          </a:p>
          <a:p>
            <a:pPr lvl="1"/>
            <a:r>
              <a:rPr lang="en-US">
                <a:latin typeface="Calibri" charset="0"/>
              </a:rPr>
              <a:t>US made atomic bomb</a:t>
            </a:r>
          </a:p>
          <a:p>
            <a:pPr lvl="1"/>
            <a:r>
              <a:rPr lang="en-US">
                <a:latin typeface="Calibri" charset="0"/>
              </a:rPr>
              <a:t>USSR copies  </a:t>
            </a:r>
          </a:p>
          <a:p>
            <a:pPr lvl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SPACE RACE</a:t>
            </a:r>
          </a:p>
          <a:p>
            <a:pPr lvl="1"/>
            <a:r>
              <a:rPr lang="en-US">
                <a:latin typeface="Calibri" charset="0"/>
              </a:rPr>
              <a:t>Sputnik (USSR starts exploring space)</a:t>
            </a:r>
          </a:p>
          <a:p>
            <a:pPr lvl="1"/>
            <a:r>
              <a:rPr lang="en-US">
                <a:latin typeface="Calibri" charset="0"/>
              </a:rPr>
              <a:t>NASA (US copies)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06" y="1814286"/>
            <a:ext cx="3187893" cy="216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08563"/>
            <a:ext cx="26574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9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1945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1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Superpowers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90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United States 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Soviet Union (USSR)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590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0368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8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Fighting, All Talk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260" b="-32260"/>
          <a:stretch>
            <a:fillRect/>
          </a:stretch>
        </p:blipFill>
        <p:spPr>
          <a:xfrm rot="19955939">
            <a:off x="723899" y="1383554"/>
            <a:ext cx="3776472" cy="45838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5235" b="-25235"/>
          <a:stretch>
            <a:fillRect/>
          </a:stretch>
        </p:blipFill>
        <p:spPr>
          <a:xfrm rot="2268066">
            <a:off x="4978400" y="1651260"/>
            <a:ext cx="3776472" cy="4583860"/>
          </a:xfrm>
        </p:spPr>
      </p:pic>
    </p:spTree>
    <p:extLst>
      <p:ext uri="{BB962C8B-B14F-4D97-AF65-F5344CB8AC3E}">
        <p14:creationId xmlns:p14="http://schemas.microsoft.com/office/powerpoint/2010/main" val="94859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Cold War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“The West”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Democracy, Capitalism</a:t>
            </a:r>
          </a:p>
          <a:p>
            <a:pPr eaLnBrk="1" hangingPunct="1"/>
            <a:r>
              <a:rPr lang="en-US" dirty="0">
                <a:latin typeface="Calibri" charset="0"/>
              </a:rPr>
              <a:t>F</a:t>
            </a:r>
            <a:r>
              <a:rPr lang="en-US" dirty="0" smtClean="0">
                <a:latin typeface="Calibri" charset="0"/>
              </a:rPr>
              <a:t>eared </a:t>
            </a:r>
            <a:r>
              <a:rPr lang="en-US" dirty="0">
                <a:latin typeface="Calibri" charset="0"/>
              </a:rPr>
              <a:t>spread of communism 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b="1" dirty="0" smtClean="0">
                <a:latin typeface="Calibri" charset="0"/>
              </a:rPr>
              <a:t>Containment</a:t>
            </a:r>
            <a:endParaRPr lang="en-US" b="1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USSR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“The East”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Communism</a:t>
            </a:r>
          </a:p>
          <a:p>
            <a:r>
              <a:rPr lang="en-US" dirty="0" smtClean="0"/>
              <a:t>Growing power</a:t>
            </a:r>
          </a:p>
          <a:p>
            <a:pPr lvl="1"/>
            <a:r>
              <a:rPr lang="en-US" dirty="0" smtClean="0"/>
              <a:t>Satellite states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12" y="4854207"/>
            <a:ext cx="3669951" cy="200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1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65" y="667236"/>
            <a:ext cx="6505575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1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Alliances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3"/>
          </a:xfrm>
        </p:spPr>
        <p:txBody>
          <a:bodyPr/>
          <a:lstStyle/>
          <a:p>
            <a:r>
              <a:rPr lang="en-US">
                <a:latin typeface="Calibri" charset="0"/>
              </a:rPr>
              <a:t>NATO</a:t>
            </a:r>
          </a:p>
        </p:txBody>
      </p:sp>
      <p:sp>
        <p:nvSpPr>
          <p:cNvPr id="1331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Western European countries </a:t>
            </a:r>
          </a:p>
          <a:p>
            <a:r>
              <a:rPr lang="en-US">
                <a:latin typeface="Calibri" charset="0"/>
              </a:rPr>
              <a:t>Defend against USSR </a:t>
            </a:r>
          </a:p>
        </p:txBody>
      </p:sp>
      <p:sp>
        <p:nvSpPr>
          <p:cNvPr id="13317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Calibri" charset="0"/>
              </a:rPr>
              <a:t>Warsaw Pact</a:t>
            </a:r>
          </a:p>
        </p:txBody>
      </p:sp>
      <p:sp>
        <p:nvSpPr>
          <p:cNvPr id="13318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USSR &amp; 7 satellite countries </a:t>
            </a:r>
          </a:p>
        </p:txBody>
      </p:sp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4817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9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5979459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US Policies  </a:t>
            </a:r>
            <a:endParaRPr lang="en-US" dirty="0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Truman Doctrine (1947)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Containment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US will resist the expansion of communism</a:t>
            </a:r>
          </a:p>
          <a:p>
            <a:pPr eaLnBrk="1" hangingPunct="1"/>
            <a:r>
              <a:rPr lang="en-US" dirty="0">
                <a:latin typeface="Calibri" charset="0"/>
              </a:rPr>
              <a:t>Marshall Plan (1947)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Give money to democratic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   governments, so they won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altLang="ja-JP" dirty="0">
                <a:latin typeface="Calibri" charset="0"/>
              </a:rPr>
              <a:t>t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   want to become communist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971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2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Berlin </a:t>
            </a:r>
            <a:r>
              <a:rPr lang="en-US" dirty="0" smtClean="0">
                <a:latin typeface="Calibri" charset="0"/>
              </a:rPr>
              <a:t>Blockade</a:t>
            </a:r>
            <a:endParaRPr lang="en-US" dirty="0">
              <a:latin typeface="Calibri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Capital of Germany </a:t>
            </a:r>
            <a:r>
              <a:rPr lang="en-US" dirty="0" smtClean="0">
                <a:latin typeface="Calibri" charset="0"/>
              </a:rPr>
              <a:t>(East side) 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USSR </a:t>
            </a:r>
            <a:r>
              <a:rPr lang="en-US" dirty="0" smtClean="0">
                <a:latin typeface="Calibri" charset="0"/>
              </a:rPr>
              <a:t>wanted all of Berlin </a:t>
            </a:r>
          </a:p>
          <a:p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ried </a:t>
            </a:r>
            <a:r>
              <a:rPr lang="en-US" dirty="0">
                <a:latin typeface="Calibri" charset="0"/>
              </a:rPr>
              <a:t>to starve West </a:t>
            </a:r>
            <a:r>
              <a:rPr lang="en-US" dirty="0" smtClean="0">
                <a:latin typeface="Calibri" charset="0"/>
              </a:rPr>
              <a:t>Berlin </a:t>
            </a:r>
            <a:r>
              <a:rPr lang="en-US" dirty="0">
                <a:latin typeface="Calibri" charset="0"/>
              </a:rPr>
              <a:t>by blocking all food trucks</a:t>
            </a:r>
          </a:p>
          <a:p>
            <a:pPr lvl="1"/>
            <a:r>
              <a:rPr lang="en-US" dirty="0">
                <a:latin typeface="Calibri" charset="0"/>
              </a:rPr>
              <a:t>US flew food in on </a:t>
            </a:r>
            <a:r>
              <a:rPr lang="en-US" dirty="0" smtClean="0">
                <a:latin typeface="Calibri" charset="0"/>
              </a:rPr>
              <a:t>airplanes</a:t>
            </a:r>
            <a:endParaRPr lang="en-US" dirty="0">
              <a:latin typeface="Calibri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5" y="4461883"/>
            <a:ext cx="2582418" cy="212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/>
          <a:srcRect l="-34118" r="-34118"/>
          <a:stretch>
            <a:fillRect/>
          </a:stretch>
        </p:blipFill>
        <p:spPr>
          <a:xfrm>
            <a:off x="4635463" y="3620930"/>
            <a:ext cx="4983860" cy="29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7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340</Words>
  <Application>Microsoft Macintosh PowerPoint</Application>
  <PresentationFormat>On-screen Show (4:3)</PresentationFormat>
  <Paragraphs>69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Venture</vt:lpstr>
      <vt:lpstr>The Cold War Begins</vt:lpstr>
      <vt:lpstr>NOW…</vt:lpstr>
      <vt:lpstr>Superpowers</vt:lpstr>
      <vt:lpstr>No Fighting, All Talk </vt:lpstr>
      <vt:lpstr>Cold War</vt:lpstr>
      <vt:lpstr>PowerPoint Presentation</vt:lpstr>
      <vt:lpstr>Alliances</vt:lpstr>
      <vt:lpstr>US Policies  </vt:lpstr>
      <vt:lpstr>Berlin Blockade</vt:lpstr>
      <vt:lpstr>Berlin Wall </vt:lpstr>
      <vt:lpstr>USSR Crushes  Satellite Revolts </vt:lpstr>
      <vt:lpstr>We Want to be Better at Everything!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Lindsay Lyons</dc:creator>
  <cp:keywords/>
  <dc:description/>
  <cp:lastModifiedBy>Lindsay Lyons</cp:lastModifiedBy>
  <cp:revision>13</cp:revision>
  <dcterms:created xsi:type="dcterms:W3CDTF">2013-02-09T21:29:27Z</dcterms:created>
  <dcterms:modified xsi:type="dcterms:W3CDTF">2013-02-11T02:39:03Z</dcterms:modified>
  <cp:category/>
</cp:coreProperties>
</file>