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2" r:id="rId1"/>
  </p:sldMasterIdLst>
  <p:notesMasterIdLst>
    <p:notesMasterId r:id="rId21"/>
  </p:notesMasterIdLst>
  <p:sldIdLst>
    <p:sldId id="256" r:id="rId2"/>
    <p:sldId id="258" r:id="rId3"/>
    <p:sldId id="261" r:id="rId4"/>
    <p:sldId id="257" r:id="rId5"/>
    <p:sldId id="260" r:id="rId6"/>
    <p:sldId id="262" r:id="rId7"/>
    <p:sldId id="270" r:id="rId8"/>
    <p:sldId id="263" r:id="rId9"/>
    <p:sldId id="271" r:id="rId10"/>
    <p:sldId id="272" r:id="rId11"/>
    <p:sldId id="264" r:id="rId12"/>
    <p:sldId id="265" r:id="rId13"/>
    <p:sldId id="268" r:id="rId14"/>
    <p:sldId id="259" r:id="rId15"/>
    <p:sldId id="273" r:id="rId16"/>
    <p:sldId id="274" r:id="rId17"/>
    <p:sldId id="275" r:id="rId18"/>
    <p:sldId id="269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9526" autoAdjust="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20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4B1FF-D8D9-B544-A5DF-912608B957A2}" type="datetimeFigureOut">
              <a:rPr lang="en-US" smtClean="0"/>
              <a:t>2/26/13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8595E-19B9-654F-9B8B-8F572136E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83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How and why did Nationalism develop in China in the early 1900s? </a:t>
            </a:r>
          </a:p>
          <a:p>
            <a:r>
              <a:rPr lang="en-US" dirty="0" smtClean="0"/>
              <a:t>2. Why did Sun </a:t>
            </a:r>
            <a:r>
              <a:rPr lang="en-US" dirty="0" err="1" smtClean="0"/>
              <a:t>Yixian</a:t>
            </a:r>
            <a:r>
              <a:rPr lang="en-US" dirty="0" smtClean="0"/>
              <a:t> receive vast support for overthrowing the Qing Empire which had existed for almost 300 years?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8595E-19B9-654F-9B8B-8F572136E9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35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How did WWI affect China?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8595E-19B9-654F-9B8B-8F572136E9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51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How did Mao Zedong and the Communists win the Civil War?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8595E-19B9-654F-9B8B-8F572136E9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66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Reforms:</a:t>
            </a:r>
            <a:r>
              <a:rPr lang="en-US" baseline="0" dirty="0" smtClean="0"/>
              <a:t> to change something </a:t>
            </a:r>
          </a:p>
          <a:p>
            <a:r>
              <a:rPr lang="en-US" baseline="0" dirty="0" smtClean="0"/>
              <a:t>Censorship: edit out things you don’t want people to hear/see </a:t>
            </a:r>
          </a:p>
          <a:p>
            <a:r>
              <a:rPr lang="en-US" baseline="0" dirty="0" smtClean="0"/>
              <a:t>Industrialized: factories &amp; technology, make things with machines (Industrial Revolution in </a:t>
            </a:r>
            <a:r>
              <a:rPr lang="en-US" baseline="0" smtClean="0"/>
              <a:t>Great Britain, 1750)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8595E-19B9-654F-9B8B-8F572136E9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33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Quotas: minimum</a:t>
            </a:r>
            <a:r>
              <a:rPr lang="en-US" baseline="0" dirty="0" smtClean="0"/>
              <a:t> # (you have to make this many things before you can stop working) </a:t>
            </a:r>
          </a:p>
          <a:p>
            <a:endParaRPr lang="en-US" dirty="0" smtClean="0"/>
          </a:p>
          <a:p>
            <a:r>
              <a:rPr lang="en-US" dirty="0" smtClean="0"/>
              <a:t>What other revolution does</a:t>
            </a:r>
            <a:r>
              <a:rPr lang="en-US" baseline="0" dirty="0" smtClean="0"/>
              <a:t> the Great Leap Forward remind you of?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8595E-19B9-654F-9B8B-8F572136E9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5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"Destroy the old world; Forge the new world." A Red Guard crushes the crucifix, Buddha, and classical Chinese texts with his hammer; 1967.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8595E-19B9-654F-9B8B-8F572136E9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2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919EB38-F366-384D-949E-31E2D5CC1731}" type="datetimeFigureOut">
              <a:rPr lang="en-US" smtClean="0"/>
              <a:t>2/26/13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67626CE-02B0-8E47-A9A7-C26B158D71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EB38-F366-384D-949E-31E2D5CC1731}" type="datetimeFigureOut">
              <a:rPr lang="en-US" smtClean="0"/>
              <a:t>2/26/13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26CE-02B0-8E47-A9A7-C26B158D71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EB38-F366-384D-949E-31E2D5CC1731}" type="datetimeFigureOut">
              <a:rPr lang="en-US" smtClean="0"/>
              <a:t>2/26/13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26CE-02B0-8E47-A9A7-C26B158D71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EB38-F366-384D-949E-31E2D5CC1731}" type="datetimeFigureOut">
              <a:rPr lang="en-US" smtClean="0"/>
              <a:t>2/26/13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26CE-02B0-8E47-A9A7-C26B158D71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EB38-F366-384D-949E-31E2D5CC1731}" type="datetimeFigureOut">
              <a:rPr lang="en-US" smtClean="0"/>
              <a:t>2/26/13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26CE-02B0-8E47-A9A7-C26B158D71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EB38-F366-384D-949E-31E2D5CC1731}" type="datetimeFigureOut">
              <a:rPr lang="en-US" smtClean="0"/>
              <a:t>2/26/13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26CE-02B0-8E47-A9A7-C26B158D713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EB38-F366-384D-949E-31E2D5CC1731}" type="datetimeFigureOut">
              <a:rPr lang="en-US" smtClean="0"/>
              <a:t>2/26/13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26CE-02B0-8E47-A9A7-C26B158D71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EB38-F366-384D-949E-31E2D5CC1731}" type="datetimeFigureOut">
              <a:rPr lang="en-US" smtClean="0"/>
              <a:t>2/26/13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26CE-02B0-8E47-A9A7-C26B158D71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EB38-F366-384D-949E-31E2D5CC1731}" type="datetimeFigureOut">
              <a:rPr lang="en-US" smtClean="0"/>
              <a:t>2/26/13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26CE-02B0-8E47-A9A7-C26B158D71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919EB38-F366-384D-949E-31E2D5CC1731}" type="datetimeFigureOut">
              <a:rPr lang="en-US" smtClean="0"/>
              <a:t>2/26/13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67626CE-02B0-8E47-A9A7-C26B158D71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919EB38-F366-384D-949E-31E2D5CC1731}" type="datetimeFigureOut">
              <a:rPr lang="en-US" smtClean="0"/>
              <a:t>2/26/13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67626CE-02B0-8E47-A9A7-C26B158D71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919EB38-F366-384D-949E-31E2D5CC1731}" type="datetimeFigureOut">
              <a:rPr lang="en-US" smtClean="0"/>
              <a:t>2/26/13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67626CE-02B0-8E47-A9A7-C26B158D71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China’s Cultural Revolution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Global 4</a:t>
            </a:r>
          </a:p>
          <a:p>
            <a:r>
              <a:rPr lang="en-US" dirty="0" smtClean="0"/>
              <a:t>Ms. Lyons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82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Revolution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increase loyalty to communism </a:t>
            </a:r>
          </a:p>
          <a:p>
            <a:r>
              <a:rPr lang="en-US" dirty="0" smtClean="0"/>
              <a:t>Reject the “Four Olds” </a:t>
            </a:r>
          </a:p>
          <a:p>
            <a:pPr lvl="1"/>
            <a:r>
              <a:rPr lang="en-US" dirty="0"/>
              <a:t>Ideas</a:t>
            </a:r>
          </a:p>
          <a:p>
            <a:pPr lvl="1"/>
            <a:r>
              <a:rPr lang="en-US" dirty="0"/>
              <a:t>Cultures </a:t>
            </a:r>
          </a:p>
          <a:p>
            <a:pPr lvl="1"/>
            <a:r>
              <a:rPr lang="en-US" dirty="0"/>
              <a:t>Manners</a:t>
            </a:r>
          </a:p>
          <a:p>
            <a:pPr lvl="1"/>
            <a:r>
              <a:rPr lang="en-US" dirty="0"/>
              <a:t>Customs </a:t>
            </a:r>
          </a:p>
          <a:p>
            <a:pPr marL="36576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253" y="2985436"/>
            <a:ext cx="3376836" cy="260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25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The Little Red Book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Quotations from Chairman Mao (1964) </a:t>
            </a:r>
          </a:p>
          <a:p>
            <a:r>
              <a:rPr lang="en-US" dirty="0" smtClean="0"/>
              <a:t>All Chinese citizens must own it, read it, &amp; </a:t>
            </a:r>
            <a:r>
              <a:rPr lang="en-US" b="1" dirty="0" smtClean="0"/>
              <a:t>carry it all times</a:t>
            </a:r>
          </a:p>
          <a:p>
            <a:pPr lvl="1"/>
            <a:r>
              <a:rPr lang="en-US" dirty="0" smtClean="0"/>
              <a:t>PUNISHMENT: beating, years at a hard-labor camp </a:t>
            </a:r>
          </a:p>
          <a:p>
            <a:r>
              <a:rPr lang="en-US" dirty="0" smtClean="0"/>
              <a:t>Studied it in school &amp; at work 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032" y="3954723"/>
            <a:ext cx="1522413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535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Guards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Started as students accusing their teachers of “intellectual elitism” </a:t>
            </a:r>
          </a:p>
          <a:p>
            <a:r>
              <a:rPr lang="en-US" b="1" dirty="0" smtClean="0"/>
              <a:t>Mao’s “army” of students </a:t>
            </a:r>
          </a:p>
          <a:p>
            <a:r>
              <a:rPr lang="en-US" dirty="0" smtClean="0"/>
              <a:t>Violent towards people who went against Mao</a:t>
            </a:r>
          </a:p>
          <a:p>
            <a:pPr lvl="1"/>
            <a:r>
              <a:rPr lang="en-US" dirty="0" smtClean="0"/>
              <a:t>Public humiliation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247" y="3964211"/>
            <a:ext cx="1552659" cy="230023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906" y="3964211"/>
            <a:ext cx="1647637" cy="216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806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Effects of Cultural Revolution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Slowed the economy</a:t>
            </a:r>
          </a:p>
          <a:p>
            <a:r>
              <a:rPr lang="en-US" i="1" dirty="0" smtClean="0"/>
              <a:t>Created fear 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268" y="3195769"/>
            <a:ext cx="38100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7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 of communication that aims to influence the attitudes of a community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308" y="3003395"/>
            <a:ext cx="2171982" cy="2986476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290" y="3553122"/>
            <a:ext cx="3144668" cy="216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8958" y="2985400"/>
            <a:ext cx="2233648" cy="320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31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Mao Dies…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1976: Deng </a:t>
            </a:r>
            <a:r>
              <a:rPr lang="en-US" dirty="0" err="1" smtClean="0"/>
              <a:t>Xioping</a:t>
            </a:r>
            <a:r>
              <a:rPr lang="en-US" dirty="0" smtClean="0"/>
              <a:t> takes over</a:t>
            </a:r>
          </a:p>
          <a:p>
            <a:r>
              <a:rPr lang="en-US" dirty="0" smtClean="0"/>
              <a:t>Economic Reforms </a:t>
            </a:r>
          </a:p>
          <a:p>
            <a:r>
              <a:rPr lang="en-US" dirty="0" smtClean="0"/>
              <a:t>4 modernizations </a:t>
            </a:r>
          </a:p>
          <a:p>
            <a:pPr lvl="1"/>
            <a:r>
              <a:rPr lang="en-US" dirty="0"/>
              <a:t>Farming </a:t>
            </a:r>
          </a:p>
          <a:p>
            <a:pPr lvl="1"/>
            <a:r>
              <a:rPr lang="en-US" dirty="0"/>
              <a:t>Industry</a:t>
            </a:r>
          </a:p>
          <a:p>
            <a:pPr lvl="1"/>
            <a:r>
              <a:rPr lang="en-US" dirty="0"/>
              <a:t>Science/Technology</a:t>
            </a:r>
          </a:p>
          <a:p>
            <a:pPr lvl="1"/>
            <a:r>
              <a:rPr lang="en-US" dirty="0"/>
              <a:t>Defense </a:t>
            </a:r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More private property &amp; more foreign investment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66" y="2608485"/>
            <a:ext cx="2891902" cy="162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958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4 Modernizations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Better economy &amp; standard of living</a:t>
            </a:r>
          </a:p>
          <a:p>
            <a:r>
              <a:rPr lang="en-US" dirty="0" smtClean="0"/>
              <a:t>More trade</a:t>
            </a:r>
          </a:p>
          <a:p>
            <a:r>
              <a:rPr lang="en-US" dirty="0" smtClean="0"/>
              <a:t>More crime</a:t>
            </a:r>
          </a:p>
          <a:p>
            <a:r>
              <a:rPr lang="en-US" dirty="0" smtClean="0"/>
              <a:t>More inequality </a:t>
            </a:r>
          </a:p>
          <a:p>
            <a:pPr lvl="1"/>
            <a:r>
              <a:rPr lang="en-US" dirty="0" smtClean="0"/>
              <a:t>Rich &amp; poor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255" y="3249824"/>
            <a:ext cx="4415073" cy="26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89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Tiananmen Square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1989 in Beijing</a:t>
            </a:r>
          </a:p>
          <a:p>
            <a:r>
              <a:rPr lang="en-US" dirty="0" smtClean="0"/>
              <a:t>Protestors demanded more rights &amp; freedoms </a:t>
            </a:r>
          </a:p>
          <a:p>
            <a:r>
              <a:rPr lang="en-US" dirty="0" smtClean="0"/>
              <a:t>Thousands were killed by tanks &amp; troops 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366" y="3929890"/>
            <a:ext cx="2813323" cy="210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517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in China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allowed to talk about the Cultural Revolution</a:t>
            </a:r>
          </a:p>
          <a:p>
            <a:r>
              <a:rPr lang="en-US" dirty="0" smtClean="0"/>
              <a:t>Media Censorship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070" y="2865692"/>
            <a:ext cx="3886869" cy="328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71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2 weeks…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7932" r="-779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75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Isolated 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ountains, oceans, deserts, jungles, Great Wall</a:t>
            </a:r>
          </a:p>
          <a:p>
            <a:r>
              <a:rPr lang="en-US" dirty="0" smtClean="0"/>
              <a:t>1899: Open Door Policy </a:t>
            </a:r>
          </a:p>
          <a:p>
            <a:pPr lvl="1"/>
            <a:r>
              <a:rPr lang="en-US" dirty="0" smtClean="0"/>
              <a:t>gave western countries influence</a:t>
            </a:r>
          </a:p>
          <a:p>
            <a:r>
              <a:rPr lang="en-US" dirty="0" smtClean="0"/>
              <a:t>1899: Boxer Rebellion </a:t>
            </a:r>
          </a:p>
          <a:p>
            <a:pPr lvl="1"/>
            <a:r>
              <a:rPr lang="en-US" dirty="0" smtClean="0"/>
              <a:t>tried to kick out foreigners, failed</a:t>
            </a:r>
          </a:p>
          <a:p>
            <a:r>
              <a:rPr lang="en-US" dirty="0" smtClean="0"/>
              <a:t>1911: Nationalist party overthrows Qing dynasty  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emocracy led by Sun </a:t>
            </a:r>
            <a:r>
              <a:rPr lang="en-US" dirty="0" err="1" smtClean="0"/>
              <a:t>Yixian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297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China…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1919: Treaty of Versailles </a:t>
            </a:r>
          </a:p>
          <a:p>
            <a:pPr lvl="1"/>
            <a:r>
              <a:rPr lang="en-US" dirty="0"/>
              <a:t>gives some of China’s land to Japan</a:t>
            </a:r>
          </a:p>
          <a:p>
            <a:r>
              <a:rPr lang="en-US" dirty="0"/>
              <a:t>1919: May Fourth Movement </a:t>
            </a:r>
          </a:p>
          <a:p>
            <a:pPr lvl="1"/>
            <a:r>
              <a:rPr lang="en-US" dirty="0"/>
              <a:t>Students protest Japan in China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611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Mao Zedong forms Communist Party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1921</a:t>
            </a:r>
          </a:p>
          <a:p>
            <a:r>
              <a:rPr lang="en-US" dirty="0" smtClean="0"/>
              <a:t>Wanted centralized government to control education, agriculture, &amp; society</a:t>
            </a:r>
          </a:p>
          <a:p>
            <a:r>
              <a:rPr lang="en-US" dirty="0" smtClean="0"/>
              <a:t>Split land up equally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02" y="3685772"/>
            <a:ext cx="1866900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509" y="4141935"/>
            <a:ext cx="1761193" cy="176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8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War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1930 = WAR: Communists vs. Nationalists</a:t>
            </a:r>
          </a:p>
          <a:p>
            <a:pPr lvl="1"/>
            <a:r>
              <a:rPr lang="en-US" dirty="0" smtClean="0"/>
              <a:t>Mao Zedong vs. </a:t>
            </a:r>
            <a:r>
              <a:rPr lang="en-US" smtClean="0"/>
              <a:t>Jiang </a:t>
            </a:r>
            <a:r>
              <a:rPr lang="en-US" dirty="0" err="1" smtClean="0"/>
              <a:t>Jieshi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1934: The Long March </a:t>
            </a:r>
          </a:p>
          <a:p>
            <a:pPr lvl="1"/>
            <a:r>
              <a:rPr lang="en-US" dirty="0" smtClean="0"/>
              <a:t>Nationalists chase Communists 6,000 miles through China </a:t>
            </a:r>
          </a:p>
          <a:p>
            <a:pPr lvl="1"/>
            <a:r>
              <a:rPr lang="en-US" dirty="0" smtClean="0"/>
              <a:t>30,000 survived out of 100,000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935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Communists Take 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1" y="2119257"/>
            <a:ext cx="6243494" cy="3603812"/>
          </a:xfrm>
        </p:spPr>
        <p:txBody>
          <a:bodyPr/>
          <a:lstStyle/>
          <a:p>
            <a:r>
              <a:rPr lang="en-US" dirty="0" smtClean="0"/>
              <a:t>1949: Mao Zedong creates </a:t>
            </a:r>
            <a:r>
              <a:rPr lang="en-US" b="1" dirty="0" smtClean="0"/>
              <a:t>People’s Republic of China</a:t>
            </a:r>
          </a:p>
          <a:p>
            <a:r>
              <a:rPr lang="en-US" dirty="0" smtClean="0"/>
              <a:t>Nationalists flee to Taiwan</a:t>
            </a:r>
          </a:p>
          <a:p>
            <a:pPr lvl="1"/>
            <a:r>
              <a:rPr lang="en-US" dirty="0" smtClean="0"/>
              <a:t>“2 Chinas” today 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77" y="3823061"/>
            <a:ext cx="34861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515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Why was Mao successful?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Promised land to peasants</a:t>
            </a:r>
          </a:p>
          <a:p>
            <a:pPr eaLnBrk="1" hangingPunct="1"/>
            <a:r>
              <a:rPr lang="en-US">
                <a:latin typeface="Calibri" charset="0"/>
              </a:rPr>
              <a:t>Gave women more rights (than Confucianism)</a:t>
            </a:r>
          </a:p>
          <a:p>
            <a:pPr eaLnBrk="1" hangingPunct="1"/>
            <a:r>
              <a:rPr lang="en-US">
                <a:latin typeface="Calibri" charset="0"/>
              </a:rPr>
              <a:t>Strong army (guerrilla warfare) </a:t>
            </a:r>
          </a:p>
          <a:p>
            <a:pPr eaLnBrk="1" hangingPunct="1"/>
            <a:r>
              <a:rPr lang="en-US">
                <a:latin typeface="Calibri" charset="0"/>
              </a:rPr>
              <a:t>People didn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t like Nationalist gov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t </a:t>
            </a:r>
          </a:p>
          <a:p>
            <a:pPr lvl="1" eaLnBrk="1" hangingPunct="1"/>
            <a:r>
              <a:rPr lang="en-US">
                <a:latin typeface="Calibri" charset="0"/>
              </a:rPr>
              <a:t>Let foreigners take over</a:t>
            </a:r>
          </a:p>
          <a:p>
            <a:pPr lvl="1" eaLnBrk="1" hangingPunct="1"/>
            <a:endParaRPr lang="en-US">
              <a:latin typeface="Calibri" charset="0"/>
            </a:endParaRPr>
          </a:p>
          <a:p>
            <a:pPr lvl="1" eaLnBrk="1" hangingPunct="1"/>
            <a:endParaRPr lang="en-US">
              <a:latin typeface="Calibri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050" y="3964211"/>
            <a:ext cx="3092175" cy="205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13" y="4286698"/>
            <a:ext cx="2307212" cy="173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724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Communist Reforms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449459" cy="3603812"/>
          </a:xfrm>
        </p:spPr>
        <p:txBody>
          <a:bodyPr/>
          <a:lstStyle/>
          <a:p>
            <a:r>
              <a:rPr lang="en-US" dirty="0" smtClean="0"/>
              <a:t>All resources go towards political, social, &amp; economic growth of the country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Move from agricultural society </a:t>
            </a:r>
            <a:r>
              <a:rPr lang="en-US" dirty="0" smtClean="0">
                <a:sym typeface="Wingdings"/>
              </a:rPr>
              <a:t> industrialized</a:t>
            </a:r>
          </a:p>
          <a:p>
            <a:r>
              <a:rPr lang="en-US" dirty="0" smtClean="0"/>
              <a:t>Peasants get healthcare </a:t>
            </a:r>
          </a:p>
          <a:p>
            <a:r>
              <a:rPr lang="en-US" dirty="0" smtClean="0"/>
              <a:t>Build schools</a:t>
            </a:r>
          </a:p>
          <a:p>
            <a:r>
              <a:rPr lang="en-US" dirty="0" smtClean="0"/>
              <a:t>Dictatorship </a:t>
            </a:r>
          </a:p>
          <a:p>
            <a:pPr lvl="1"/>
            <a:r>
              <a:rPr lang="en-US" dirty="0" smtClean="0"/>
              <a:t>Censorship of media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795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Leap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1958</a:t>
            </a:r>
          </a:p>
          <a:p>
            <a:r>
              <a:rPr lang="en-US" dirty="0" smtClean="0"/>
              <a:t>Goal: Increase agriculture and industry</a:t>
            </a:r>
          </a:p>
          <a:p>
            <a:r>
              <a:rPr lang="en-US" dirty="0" smtClean="0"/>
              <a:t>Communes</a:t>
            </a:r>
          </a:p>
          <a:p>
            <a:pPr lvl="1"/>
            <a:r>
              <a:rPr lang="en-US" dirty="0" smtClean="0"/>
              <a:t>Everyone shares land (lives &amp; works together) </a:t>
            </a:r>
          </a:p>
          <a:p>
            <a:pPr lvl="1"/>
            <a:r>
              <a:rPr lang="en-US" dirty="0" smtClean="0"/>
              <a:t>Production quotas </a:t>
            </a:r>
          </a:p>
          <a:p>
            <a:r>
              <a:rPr lang="en-US" dirty="0" smtClean="0"/>
              <a:t>EFFECTS: </a:t>
            </a:r>
          </a:p>
          <a:p>
            <a:pPr lvl="1"/>
            <a:r>
              <a:rPr lang="en-US" dirty="0" smtClean="0"/>
              <a:t>Low quality goods</a:t>
            </a:r>
          </a:p>
          <a:p>
            <a:pPr lvl="1"/>
            <a:r>
              <a:rPr lang="en-US" dirty="0" smtClean="0"/>
              <a:t>Mass starvation </a:t>
            </a:r>
          </a:p>
          <a:p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224679"/>
            <a:ext cx="20764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123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186</TotalTime>
  <Words>601</Words>
  <Application>Microsoft Macintosh PowerPoint</Application>
  <PresentationFormat>On-screen Show (4:3)</PresentationFormat>
  <Paragraphs>117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Pushpin</vt:lpstr>
      <vt:lpstr>China’s Cultural Revolution </vt:lpstr>
      <vt:lpstr>History of China</vt:lpstr>
      <vt:lpstr>History of China…</vt:lpstr>
      <vt:lpstr>Mao Zedong forms Communist Party </vt:lpstr>
      <vt:lpstr>Civil War </vt:lpstr>
      <vt:lpstr>Communists Take Over</vt:lpstr>
      <vt:lpstr>Why was Mao successful?</vt:lpstr>
      <vt:lpstr>Communist Reforms </vt:lpstr>
      <vt:lpstr>Great Leap Forward</vt:lpstr>
      <vt:lpstr>Cultural Revolution </vt:lpstr>
      <vt:lpstr>The Little Red Book</vt:lpstr>
      <vt:lpstr>Red Guards </vt:lpstr>
      <vt:lpstr>Effects of Cultural Revolution </vt:lpstr>
      <vt:lpstr>Propaganda</vt:lpstr>
      <vt:lpstr>After Mao Dies…</vt:lpstr>
      <vt:lpstr>Effects of 4 Modernizations</vt:lpstr>
      <vt:lpstr>Tiananmen Square</vt:lpstr>
      <vt:lpstr>Today in China </vt:lpstr>
      <vt:lpstr>Next 2 weeks… 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China’s Cultural Revolution </dc:title>
  <dc:subject/>
  <dc:creator>Lindsay Lyons</dc:creator>
  <cp:keywords/>
  <dc:description/>
  <cp:lastModifiedBy>Lindsay Lyons</cp:lastModifiedBy>
  <cp:revision>35</cp:revision>
  <dcterms:created xsi:type="dcterms:W3CDTF">2013-02-23T12:54:14Z</dcterms:created>
  <dcterms:modified xsi:type="dcterms:W3CDTF">2013-02-26T18:17:33Z</dcterms:modified>
  <cp:category/>
</cp:coreProperties>
</file>