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AFAC-6B84-A346-ABB6-0126D5091FC3}" type="datetimeFigureOut">
              <a:rPr lang="en-US" smtClean="0"/>
              <a:t>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A25C3-A32C-4F43-A431-1C91E85B8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r>
              <a:rPr lang="en-US" baseline="0" dirty="0" smtClean="0"/>
              <a:t> is formed – West Germany befriends them </a:t>
            </a:r>
          </a:p>
          <a:p>
            <a:r>
              <a:rPr lang="en-US" baseline="0" dirty="0" smtClean="0"/>
              <a:t>Gave money to some victims as an apology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87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Before</a:t>
            </a:r>
            <a:r>
              <a:rPr lang="en-US" dirty="0" smtClean="0"/>
              <a:t> the Cold War Begins…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4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2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World War II…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1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World War II just ended…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24" y="2286000"/>
            <a:ext cx="46482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5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Europe is Divided</a:t>
            </a:r>
            <a:br>
              <a:rPr lang="en-US" sz="4000">
                <a:latin typeface="Calibri" charset="0"/>
              </a:rPr>
            </a:br>
            <a:r>
              <a:rPr lang="en-US" sz="3200" i="1">
                <a:latin typeface="Calibri" charset="0"/>
              </a:rPr>
              <a:t>by an </a:t>
            </a:r>
            <a:r>
              <a:rPr lang="ja-JP" altLang="en-US" sz="3200" i="1">
                <a:latin typeface="Calibri" charset="0"/>
              </a:rPr>
              <a:t>“</a:t>
            </a:r>
            <a:r>
              <a:rPr lang="en-US" altLang="ja-JP" sz="3200" i="1">
                <a:latin typeface="Calibri" charset="0"/>
              </a:rPr>
              <a:t>Iron Curtain</a:t>
            </a:r>
            <a:r>
              <a:rPr lang="ja-JP" altLang="en-US" sz="3200" i="1">
                <a:latin typeface="Calibri" charset="0"/>
              </a:rPr>
              <a:t>”</a:t>
            </a:r>
            <a:r>
              <a:rPr lang="en-US" altLang="ja-JP" sz="3200" i="1">
                <a:latin typeface="Calibri" charset="0"/>
              </a:rPr>
              <a:t>  </a:t>
            </a:r>
            <a:endParaRPr lang="en-US" sz="3200" i="1">
              <a:latin typeface="Calibri" charset="0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WEST SIDE 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US &amp; Great Britain 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Democracy</a:t>
            </a:r>
            <a:r>
              <a:rPr lang="en-US" sz="2800" dirty="0">
                <a:latin typeface="Calibri" charset="0"/>
              </a:rPr>
              <a:t> </a:t>
            </a:r>
          </a:p>
        </p:txBody>
      </p:sp>
      <p:sp>
        <p:nvSpPr>
          <p:cNvPr id="1536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EAST SIDE </a:t>
            </a:r>
          </a:p>
        </p:txBody>
      </p:sp>
      <p:sp>
        <p:nvSpPr>
          <p:cNvPr id="15365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USSR (Soviet Union)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Stalin 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Communism 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57" y="4199840"/>
            <a:ext cx="3973318" cy="253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9718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7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" y="314979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The “Iron Curtain”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goes through Germany</a:t>
            </a:r>
            <a:endParaRPr lang="en-US" dirty="0">
              <a:latin typeface="Calibri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34118" r="-34118"/>
          <a:stretch>
            <a:fillRect/>
          </a:stretch>
        </p:blipFill>
        <p:spPr>
          <a:xfrm>
            <a:off x="726141" y="2057401"/>
            <a:ext cx="769171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979"/>
            <a:ext cx="9143999" cy="1143000"/>
          </a:xfrm>
        </p:spPr>
        <p:txBody>
          <a:bodyPr/>
          <a:lstStyle/>
          <a:p>
            <a:r>
              <a:rPr lang="en-US" dirty="0" smtClean="0"/>
              <a:t>Berlin (capital of Germany) was divided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581" r="-14581"/>
          <a:stretch>
            <a:fillRect/>
          </a:stretch>
        </p:blipFill>
        <p:spPr>
          <a:xfrm>
            <a:off x="726141" y="1993153"/>
            <a:ext cx="7691719" cy="4571999"/>
          </a:xfrm>
        </p:spPr>
      </p:pic>
    </p:spTree>
    <p:extLst>
      <p:ext uri="{BB962C8B-B14F-4D97-AF65-F5344CB8AC3E}">
        <p14:creationId xmlns:p14="http://schemas.microsoft.com/office/powerpoint/2010/main" val="7766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West Germany </a:t>
            </a:r>
          </a:p>
        </p:txBody>
      </p:sp>
      <p:sp>
        <p:nvSpPr>
          <p:cNvPr id="1638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The Nazi party is outlawed</a:t>
            </a:r>
          </a:p>
          <a:p>
            <a:pPr eaLnBrk="1" hangingPunct="1"/>
            <a:r>
              <a:rPr lang="en-US" dirty="0">
                <a:latin typeface="Calibri" charset="0"/>
              </a:rPr>
              <a:t>Nuremberg trials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punish war criminals</a:t>
            </a:r>
          </a:p>
          <a:p>
            <a:pPr eaLnBrk="1" hangingPunct="1"/>
            <a:r>
              <a:rPr lang="en-US" dirty="0">
                <a:latin typeface="Calibri" charset="0"/>
              </a:rPr>
              <a:t>Wrote a new constitution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Became a republic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057400"/>
            <a:ext cx="3898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876800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83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Japan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No more military </a:t>
            </a:r>
          </a:p>
          <a:p>
            <a:pPr eaLnBrk="1" hangingPunct="1"/>
            <a:r>
              <a:rPr lang="en-US" dirty="0">
                <a:latin typeface="Calibri" charset="0"/>
              </a:rPr>
              <a:t>US wrote a new constitution for them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Constitutional monarchy 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Emperor </a:t>
            </a:r>
            <a:r>
              <a:rPr lang="en-US" dirty="0" smtClean="0">
                <a:latin typeface="Calibri" charset="0"/>
              </a:rPr>
              <a:t>has less </a:t>
            </a:r>
            <a:r>
              <a:rPr lang="en-US" dirty="0">
                <a:latin typeface="Calibri" charset="0"/>
              </a:rPr>
              <a:t>power </a:t>
            </a: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114800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8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Capitalism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Individualism </a:t>
            </a:r>
          </a:p>
          <a:p>
            <a:r>
              <a:rPr lang="en-US" dirty="0" smtClean="0"/>
              <a:t>Profit</a:t>
            </a:r>
          </a:p>
          <a:p>
            <a:r>
              <a:rPr lang="en-US" dirty="0" smtClean="0"/>
              <a:t>Laissez-faire (no government rules) </a:t>
            </a:r>
          </a:p>
          <a:p>
            <a:r>
              <a:rPr lang="en-US" dirty="0" smtClean="0"/>
              <a:t>Lots of inequality </a:t>
            </a:r>
          </a:p>
          <a:p>
            <a:r>
              <a:rPr lang="en-US" dirty="0" smtClean="0"/>
              <a:t>AKA: </a:t>
            </a:r>
            <a:r>
              <a:rPr lang="en-US" i="1" dirty="0" smtClean="0"/>
              <a:t>“market” economy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60995" cy="3997325"/>
          </a:xfrm>
        </p:spPr>
        <p:txBody>
          <a:bodyPr/>
          <a:lstStyle/>
          <a:p>
            <a:r>
              <a:rPr lang="en-US" dirty="0" smtClean="0"/>
              <a:t>Community (everyone)</a:t>
            </a:r>
          </a:p>
          <a:p>
            <a:r>
              <a:rPr lang="en-US" dirty="0" smtClean="0"/>
              <a:t>Sharing</a:t>
            </a:r>
          </a:p>
          <a:p>
            <a:r>
              <a:rPr lang="en-US" dirty="0" smtClean="0"/>
              <a:t>Government controls everything</a:t>
            </a:r>
          </a:p>
          <a:p>
            <a:r>
              <a:rPr lang="en-US" dirty="0" smtClean="0"/>
              <a:t>All equal </a:t>
            </a:r>
          </a:p>
          <a:p>
            <a:r>
              <a:rPr lang="en-US" dirty="0" smtClean="0"/>
              <a:t>AKA: </a:t>
            </a:r>
            <a:r>
              <a:rPr lang="en-US" i="1" dirty="0" smtClean="0"/>
              <a:t>“command”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57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</TotalTime>
  <Words>147</Words>
  <Application>Microsoft Macintosh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Venture</vt:lpstr>
      <vt:lpstr>Before the Cold War Begins… </vt:lpstr>
      <vt:lpstr>RECAP </vt:lpstr>
      <vt:lpstr>World War II just ended… </vt:lpstr>
      <vt:lpstr>Europe is Divided by an “Iron Curtain”  </vt:lpstr>
      <vt:lpstr>The “Iron Curtain”  goes through Germany</vt:lpstr>
      <vt:lpstr>Berlin (capital of Germany) was divided </vt:lpstr>
      <vt:lpstr>West Germany </vt:lpstr>
      <vt:lpstr>Japan </vt:lpstr>
      <vt:lpstr>Economic Systems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the Cold War Begins… </dc:title>
  <dc:subject/>
  <dc:creator>Lindsay Lyons</dc:creator>
  <cp:keywords/>
  <dc:description/>
  <cp:lastModifiedBy>Lindsay Lyons</cp:lastModifiedBy>
  <cp:revision>2</cp:revision>
  <dcterms:created xsi:type="dcterms:W3CDTF">2013-02-11T02:33:57Z</dcterms:created>
  <dcterms:modified xsi:type="dcterms:W3CDTF">2013-02-11T02:35:27Z</dcterms:modified>
  <cp:category/>
</cp:coreProperties>
</file>