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4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3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4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F3BB-FE1D-3D41-A399-AB2A6572191B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7544-2EE4-6743-A5E3-450D92AF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6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435" y="1295400"/>
            <a:ext cx="8396516" cy="2305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Asian Independence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Week 2-6: </a:t>
            </a:r>
            <a:r>
              <a:rPr lang="en-US" smtClean="0">
                <a:ea typeface="+mj-ea"/>
              </a:rPr>
              <a:t>Part </a:t>
            </a:r>
            <a:r>
              <a:rPr lang="en-US" smtClean="0">
                <a:ea typeface="+mj-ea"/>
              </a:rPr>
              <a:t>4</a:t>
            </a:r>
            <a:endParaRPr lang="en-US" dirty="0" smtClean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Global 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260067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India gains independence!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>
                <a:latin typeface="Calibri" charset="0"/>
              </a:rPr>
              <a:t>1947: free from Great Britain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>
                <a:latin typeface="Calibri" charset="0"/>
              </a:rPr>
              <a:t>Muslims vs. Hindus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Muslim Pakistan created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Muslims &amp; Hindus killed crossing the border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Gandhi assassinated by a Hindu fanatic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>
                <a:latin typeface="Calibri" charset="0"/>
              </a:rPr>
              <a:t>World</a:t>
            </a:r>
            <a:r>
              <a:rPr lang="ja-JP" altLang="en-US" sz="2700">
                <a:latin typeface="Calibri" charset="0"/>
              </a:rPr>
              <a:t>’</a:t>
            </a:r>
            <a:r>
              <a:rPr lang="en-US" sz="2700">
                <a:latin typeface="Calibri" charset="0"/>
              </a:rPr>
              <a:t>s largest democracy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Indira Gandi (woman as prime minister!)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>
                <a:latin typeface="Calibri" charset="0"/>
              </a:rPr>
              <a:t>Caste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1950 constitution: illegal to discriminate by caste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affirmative action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Still discrimination today (more in rural areas)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>
                <a:latin typeface="Calibri" charset="0"/>
              </a:rPr>
              <a:t>Women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1950 constitution: women can vote, divorce, inherit property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46538"/>
            <a:ext cx="17526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590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54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Vietnam War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57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 Chi Minh = leader</a:t>
            </a:r>
          </a:p>
          <a:p>
            <a:pPr eaLnBrk="1" hangingPunct="1"/>
            <a:r>
              <a:rPr lang="en-US">
                <a:latin typeface="Calibri" charset="0"/>
              </a:rPr>
              <a:t>Divided</a:t>
            </a:r>
          </a:p>
          <a:p>
            <a:pPr lvl="1" eaLnBrk="1" hangingPunct="1"/>
            <a:r>
              <a:rPr lang="en-US">
                <a:latin typeface="Calibri" charset="0"/>
              </a:rPr>
              <a:t>north (communism)</a:t>
            </a:r>
          </a:p>
          <a:p>
            <a:pPr lvl="1" eaLnBrk="1" hangingPunct="1"/>
            <a:r>
              <a:rPr lang="en-US">
                <a:latin typeface="Calibri" charset="0"/>
              </a:rPr>
              <a:t>south (non-communism)</a:t>
            </a:r>
          </a:p>
          <a:p>
            <a:pPr eaLnBrk="1" hangingPunct="1"/>
            <a:r>
              <a:rPr lang="en-US">
                <a:latin typeface="Calibri" charset="0"/>
              </a:rPr>
              <a:t>North invades South: WAR!</a:t>
            </a:r>
          </a:p>
          <a:p>
            <a:pPr lvl="1" eaLnBrk="1" hangingPunct="1"/>
            <a:r>
              <a:rPr lang="en-US">
                <a:latin typeface="Calibri" charset="0"/>
              </a:rPr>
              <a:t>US sends troops to South, but they lose</a:t>
            </a:r>
          </a:p>
          <a:p>
            <a:pPr lvl="1" eaLnBrk="1" hangingPunct="1"/>
            <a:r>
              <a:rPr lang="en-US">
                <a:latin typeface="Calibri" charset="0"/>
              </a:rPr>
              <a:t>Added to Cold War tension 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lvl="1" eaLnBrk="1" hangingPunct="1"/>
            <a:endParaRPr lang="en-US">
              <a:latin typeface="Calibri" charset="0"/>
            </a:endParaRP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3750"/>
            <a:ext cx="3048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2228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2344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84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Cambodia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Khemer Rouge (communist guerillas) took control of gov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</a:t>
            </a:r>
          </a:p>
          <a:p>
            <a:pPr lvl="1" eaLnBrk="1" hangingPunct="1"/>
            <a:r>
              <a:rPr lang="en-US">
                <a:latin typeface="Calibri" charset="0"/>
              </a:rPr>
              <a:t>Pol Pot (leader) </a:t>
            </a:r>
          </a:p>
          <a:p>
            <a:pPr lvl="2" eaLnBrk="1" hangingPunct="1"/>
            <a:r>
              <a:rPr lang="en-US">
                <a:latin typeface="Calibri" charset="0"/>
              </a:rPr>
              <a:t>Reign of terror to remove western influence </a:t>
            </a:r>
          </a:p>
          <a:p>
            <a:pPr lvl="2" eaLnBrk="1" hangingPunct="1"/>
            <a:r>
              <a:rPr lang="en-US">
                <a:latin typeface="Calibri" charset="0"/>
              </a:rPr>
              <a:t>1 million Cambodians killed</a:t>
            </a:r>
          </a:p>
          <a:p>
            <a:pPr lvl="3" eaLnBrk="1" hangingPunct="1"/>
            <a:r>
              <a:rPr lang="en-US">
                <a:latin typeface="Calibri" charset="0"/>
              </a:rPr>
              <a:t>Starvation, curable disease, genocide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13188"/>
            <a:ext cx="205740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78363"/>
            <a:ext cx="32004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7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Myanmar (formerly Burma) </a:t>
            </a:r>
            <a:br>
              <a:rPr lang="en-US">
                <a:latin typeface="Calibri" charset="0"/>
              </a:rPr>
            </a:br>
            <a:endParaRPr lang="en-US">
              <a:latin typeface="Calibri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Mid-1900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s: independent from Great Britain</a:t>
            </a:r>
          </a:p>
          <a:p>
            <a:pPr eaLnBrk="1" hangingPunct="1"/>
            <a:r>
              <a:rPr lang="en-US">
                <a:latin typeface="Calibri" charset="0"/>
              </a:rPr>
              <a:t>Poor country, low standard of living</a:t>
            </a:r>
          </a:p>
          <a:p>
            <a:pPr eaLnBrk="1" hangingPunct="1"/>
            <a:r>
              <a:rPr lang="en-US">
                <a:latin typeface="Calibri" charset="0"/>
              </a:rPr>
              <a:t>Ethnic tensions, repressive military </a:t>
            </a:r>
          </a:p>
          <a:p>
            <a:pPr lvl="1" eaLnBrk="1" hangingPunct="1"/>
            <a:r>
              <a:rPr lang="en-US">
                <a:latin typeface="Calibri" charset="0"/>
              </a:rPr>
              <a:t>Opposition led by: Aung San Suukyi</a:t>
            </a:r>
          </a:p>
          <a:p>
            <a:pPr lvl="2" eaLnBrk="1" hangingPunct="1"/>
            <a:r>
              <a:rPr lang="en-US">
                <a:latin typeface="Calibri" charset="0"/>
                <a:sym typeface="Wingdings" charset="0"/>
              </a:rPr>
              <a:t>put in jail for 7 years </a:t>
            </a:r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19475"/>
            <a:ext cx="2590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56113"/>
            <a:ext cx="32004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5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</Words>
  <Application>Microsoft Macintosh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Asian Independence Week 2-6: Part 4</vt:lpstr>
      <vt:lpstr>India gains independence! </vt:lpstr>
      <vt:lpstr>Vietnam War </vt:lpstr>
      <vt:lpstr>Cambodia </vt:lpstr>
      <vt:lpstr>Myanmar (formerly Burma)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 Independence Week 2-6: Part 4</dc:title>
  <dc:creator>Lindsay Lyons</dc:creator>
  <cp:lastModifiedBy>Lindsay Lyons</cp:lastModifiedBy>
  <cp:revision>1</cp:revision>
  <dcterms:created xsi:type="dcterms:W3CDTF">2012-08-18T23:53:16Z</dcterms:created>
  <dcterms:modified xsi:type="dcterms:W3CDTF">2012-08-18T23:55:05Z</dcterms:modified>
</cp:coreProperties>
</file>