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9C8A-33E6-6540-A2E1-66F0269C08C0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25FF5-E77B-4E4F-BBB5-68FF10F2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220ED6-11D7-3244-A14A-CBBD5C5FF78E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E16D-4333-764F-9863-B0E9CEE0E78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479E-AD14-3846-B915-5CD09B5F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35" y="1295400"/>
            <a:ext cx="8396516" cy="230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African Independence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2-6: Part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09439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Pan-Africanism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Started in 1920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– united Africans everywhere</a:t>
            </a:r>
          </a:p>
          <a:p>
            <a:pPr eaLnBrk="1" hangingPunct="1"/>
            <a:r>
              <a:rPr lang="en-US">
                <a:latin typeface="Calibri" charset="0"/>
              </a:rPr>
              <a:t>Atlantic Charter </a:t>
            </a:r>
          </a:p>
          <a:p>
            <a:pPr lvl="1" eaLnBrk="1" hangingPunct="1"/>
            <a:r>
              <a:rPr lang="en-US">
                <a:latin typeface="Calibri" charset="0"/>
              </a:rPr>
              <a:t>FDR &amp; Churchill signed </a:t>
            </a:r>
          </a:p>
          <a:p>
            <a:pPr lvl="1" eaLnBrk="1" hangingPunct="1"/>
            <a:r>
              <a:rPr lang="en-US">
                <a:latin typeface="Calibri" charset="0"/>
              </a:rPr>
              <a:t>Self-determination</a:t>
            </a:r>
          </a:p>
          <a:p>
            <a:pPr lvl="2" eaLnBrk="1" hangingPunct="1"/>
            <a:r>
              <a:rPr lang="en-US">
                <a:latin typeface="Calibri" charset="0"/>
              </a:rPr>
              <a:t>All nations should be able</a:t>
            </a:r>
          </a:p>
          <a:p>
            <a:pPr lvl="2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    to rule themselves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92350"/>
            <a:ext cx="35433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01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African independence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Ghana (1957)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Kwame Nkrumah =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Renamed country from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Gold Coast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Formed the Organization of African Unity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Kenya (1963)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Jomo Kenyatta = leader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Algeria  (1962)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Muslim nationalists vs.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     French colonizers 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98850"/>
            <a:ext cx="31813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105400" y="5029200"/>
            <a:ext cx="990600" cy="1219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8001000" y="5334000"/>
            <a:ext cx="914400" cy="1219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4343400" y="3733800"/>
            <a:ext cx="1752600" cy="304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871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Not easy in all African countries…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Civil wars over religious/ethnic tensions </a:t>
            </a:r>
          </a:p>
          <a:p>
            <a:pPr lvl="1" eaLnBrk="1" hangingPunct="1"/>
            <a:r>
              <a:rPr lang="en-US">
                <a:latin typeface="Calibri" charset="0"/>
              </a:rPr>
              <a:t>Didn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care about tribal boundaries when making the countries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borders</a:t>
            </a:r>
          </a:p>
          <a:p>
            <a:pPr lvl="1" eaLnBrk="1" hangingPunct="1"/>
            <a:r>
              <a:rPr lang="en-US">
                <a:latin typeface="Calibri" charset="0"/>
              </a:rPr>
              <a:t>Examples: Nigeria, Chechnya, Azerbaijan, &amp; Bosnia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4400"/>
            <a:ext cx="3352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Apartheid in South Africa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52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1910: independent</a:t>
            </a:r>
          </a:p>
          <a:p>
            <a:pPr eaLnBrk="1" hangingPunct="1"/>
            <a:r>
              <a:rPr lang="en-US">
                <a:latin typeface="Calibri" charset="0"/>
              </a:rPr>
              <a:t>1948: </a:t>
            </a:r>
            <a:r>
              <a:rPr lang="en-US" b="1">
                <a:latin typeface="Calibri" charset="0"/>
              </a:rPr>
              <a:t>apartheid</a:t>
            </a:r>
          </a:p>
          <a:p>
            <a:pPr lvl="1" eaLnBrk="1" hangingPunct="1"/>
            <a:r>
              <a:rPr lang="en-US">
                <a:latin typeface="Calibri" charset="0"/>
              </a:rPr>
              <a:t>Segregation: </a:t>
            </a:r>
          </a:p>
          <a:p>
            <a:pPr lvl="2" eaLnBrk="1" hangingPunct="1"/>
            <a:r>
              <a:rPr lang="en-US">
                <a:latin typeface="Calibri" charset="0"/>
              </a:rPr>
              <a:t>blacks &amp; coloreds must live in poor townships</a:t>
            </a:r>
          </a:p>
          <a:p>
            <a:pPr lvl="2" eaLnBrk="1" hangingPunct="1"/>
            <a:r>
              <a:rPr lang="en-US">
                <a:latin typeface="Calibri" charset="0"/>
              </a:rPr>
              <a:t>separate trains/schools</a:t>
            </a:r>
          </a:p>
          <a:p>
            <a:pPr lvl="2" eaLnBrk="1" hangingPunct="1"/>
            <a:r>
              <a:rPr lang="en-US">
                <a:latin typeface="Calibri" charset="0"/>
              </a:rPr>
              <a:t>no interracial marriage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10025"/>
            <a:ext cx="4267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113"/>
            <a:ext cx="19812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9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People who fought against Apartheid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Nelson Mandela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Leader of African National Congress (political party)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Civil disobedience </a:t>
            </a:r>
          </a:p>
          <a:p>
            <a:pPr lvl="2" eaLnBrk="1" hangingPunct="1">
              <a:defRPr/>
            </a:pPr>
            <a:r>
              <a:rPr lang="en-US" dirty="0" smtClean="0">
                <a:ea typeface="+mn-ea"/>
              </a:rPr>
              <a:t>Jailed: 1964-1990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Desmond Tutu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Told foreign investors to stop giving money to segregated SA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F.W. de Klerk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President of SA (1989) repealed segregation &amp; released Mandela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1994: all races can vote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Mandela is voted president!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1339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002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9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3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202</Words>
  <Application>Microsoft Macintosh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African Independence Week 2-6: Part 3</vt:lpstr>
      <vt:lpstr>Pan-Africanism </vt:lpstr>
      <vt:lpstr>African independence </vt:lpstr>
      <vt:lpstr>Not easy in all African countries…</vt:lpstr>
      <vt:lpstr>Apartheid in South Africa </vt:lpstr>
      <vt:lpstr>People who fought against Apartheid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Collapse of European Imperialism Week 2-6: Part 3</dc:title>
  <dc:creator>Lindsay Lyons</dc:creator>
  <cp:lastModifiedBy>Lindsay Lyons</cp:lastModifiedBy>
  <cp:revision>2</cp:revision>
  <dcterms:created xsi:type="dcterms:W3CDTF">2012-08-18T23:37:25Z</dcterms:created>
  <dcterms:modified xsi:type="dcterms:W3CDTF">2012-08-18T23:55:17Z</dcterms:modified>
</cp:coreProperties>
</file>