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7656" autoAdjust="0"/>
  </p:normalViewPr>
  <p:slideViewPr>
    <p:cSldViewPr snapToGrid="0" snapToObjects="1">
      <p:cViewPr>
        <p:scale>
          <a:sx n="103" d="100"/>
          <a:sy n="103" d="100"/>
        </p:scale>
        <p:origin x="-1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10/1/12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10/1/12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 1-3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3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4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1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9637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505" y="4021303"/>
            <a:ext cx="3314094" cy="2609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132" y="1625237"/>
            <a:ext cx="3810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6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Definition: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relating to God/religion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Jesus, atheist, church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5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1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8" y="4199618"/>
            <a:ext cx="3352799" cy="2290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66" y="1923916"/>
            <a:ext cx="3922663" cy="3889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80" y="295970"/>
            <a:ext cx="2379573" cy="35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6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Definition: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system of how people make money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jobs, government, $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5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1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14" y="2073970"/>
            <a:ext cx="2540000" cy="298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056" y="192254"/>
            <a:ext cx="2615478" cy="3373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267" y="264583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6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Definition: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the love of wisdom (knowledge)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thinking, art, philosopher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5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16 words &amp; write them (one per box)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In-</a:t>
            </a:r>
          </a:p>
          <a:p>
            <a:r>
              <a:rPr lang="en-US" dirty="0" smtClean="0"/>
              <a:t>Mono-</a:t>
            </a:r>
          </a:p>
          <a:p>
            <a:r>
              <a:rPr lang="en-US" dirty="0" smtClean="0"/>
              <a:t>Arch</a:t>
            </a:r>
            <a:endParaRPr lang="en-US" dirty="0"/>
          </a:p>
          <a:p>
            <a:r>
              <a:rPr lang="en-US" dirty="0" err="1" smtClean="0"/>
              <a:t>Equi</a:t>
            </a:r>
            <a:endParaRPr lang="en-US" dirty="0"/>
          </a:p>
          <a:p>
            <a:r>
              <a:rPr lang="en-US" dirty="0" smtClean="0"/>
              <a:t>-ism</a:t>
            </a:r>
          </a:p>
          <a:p>
            <a:r>
              <a:rPr lang="en-US" dirty="0" err="1" smtClean="0"/>
              <a:t>Agri</a:t>
            </a:r>
            <a:endParaRPr lang="en-US" dirty="0"/>
          </a:p>
          <a:p>
            <a:r>
              <a:rPr lang="en-US" dirty="0" smtClean="0"/>
              <a:t>Corp</a:t>
            </a:r>
            <a:endParaRPr lang="en-US" dirty="0"/>
          </a:p>
          <a:p>
            <a:r>
              <a:rPr lang="en-US" dirty="0" smtClean="0"/>
              <a:t>-</a:t>
            </a:r>
            <a:r>
              <a:rPr lang="en-US" dirty="0" err="1" smtClean="0"/>
              <a:t>tion</a:t>
            </a:r>
            <a:endParaRPr lang="en-US" dirty="0"/>
          </a:p>
          <a:p>
            <a:r>
              <a:rPr lang="en-US" dirty="0" smtClean="0"/>
              <a:t>-</a:t>
            </a:r>
            <a:r>
              <a:rPr lang="en-US" dirty="0" err="1"/>
              <a:t>ian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Inequality</a:t>
            </a:r>
          </a:p>
          <a:p>
            <a:r>
              <a:rPr lang="en-US" dirty="0" smtClean="0"/>
              <a:t>Monarch</a:t>
            </a:r>
          </a:p>
          <a:p>
            <a:r>
              <a:rPr lang="en-US" dirty="0" smtClean="0"/>
              <a:t>Unification</a:t>
            </a:r>
          </a:p>
          <a:p>
            <a:r>
              <a:rPr lang="en-US" dirty="0" smtClean="0"/>
              <a:t>Nationalism</a:t>
            </a:r>
          </a:p>
          <a:p>
            <a:r>
              <a:rPr lang="en-US" dirty="0" smtClean="0"/>
              <a:t>Imperialism</a:t>
            </a:r>
          </a:p>
          <a:p>
            <a:r>
              <a:rPr lang="en-US" dirty="0" smtClean="0"/>
              <a:t>Laissez</a:t>
            </a:r>
            <a:r>
              <a:rPr lang="en-US" dirty="0"/>
              <a:t>-</a:t>
            </a:r>
            <a:r>
              <a:rPr lang="en-US" dirty="0" smtClean="0"/>
              <a:t>faire</a:t>
            </a:r>
          </a:p>
          <a:p>
            <a:r>
              <a:rPr lang="en-US" dirty="0" smtClean="0"/>
              <a:t>Urbanization</a:t>
            </a:r>
          </a:p>
          <a:p>
            <a:r>
              <a:rPr lang="en-US" dirty="0" smtClean="0"/>
              <a:t>Agrarian</a:t>
            </a:r>
          </a:p>
          <a:p>
            <a:r>
              <a:rPr lang="en-US" dirty="0" smtClean="0"/>
              <a:t>Harbor</a:t>
            </a:r>
          </a:p>
          <a:p>
            <a:r>
              <a:rPr lang="en-US" dirty="0"/>
              <a:t>C</a:t>
            </a:r>
            <a:r>
              <a:rPr lang="en-US" dirty="0" smtClean="0"/>
              <a:t>orporation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1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 to the back page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7084" r="-17084"/>
          <a:stretch>
            <a:fillRect/>
          </a:stretch>
        </p:blipFill>
        <p:spPr/>
      </p:pic>
      <p:cxnSp>
        <p:nvCxnSpPr>
          <p:cNvPr id="8" name="Straight Arrow Connector 7"/>
          <p:cNvCxnSpPr/>
          <p:nvPr/>
        </p:nvCxnSpPr>
        <p:spPr>
          <a:xfrm>
            <a:off x="637664" y="2162383"/>
            <a:ext cx="1241778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22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PREFIX: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3"/>
                </a:solidFill>
              </a:rPr>
              <a:t>Before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Re- </a:t>
            </a:r>
            <a:r>
              <a:rPr lang="en-US" i="1" dirty="0" smtClean="0"/>
              <a:t>“again” 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Repaint</a:t>
            </a:r>
          </a:p>
          <a:p>
            <a:pPr lvl="1"/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Reread </a:t>
            </a:r>
            <a:r>
              <a:rPr lang="en-US" i="1" dirty="0" smtClean="0">
                <a:solidFill>
                  <a:srgbClr val="000000"/>
                </a:solidFill>
              </a:rPr>
              <a:t>(read again)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73865" y="4188654"/>
            <a:ext cx="5731935" cy="1692463"/>
            <a:chOff x="2920997" y="4665554"/>
            <a:chExt cx="5731935" cy="16924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0997" y="5064837"/>
              <a:ext cx="5731935" cy="129318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005665" y="4665554"/>
              <a:ext cx="5531555" cy="1228629"/>
              <a:chOff x="2794000" y="4573222"/>
              <a:chExt cx="5531555" cy="122862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794000" y="5200409"/>
                <a:ext cx="182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Re-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27222" y="5249763"/>
                <a:ext cx="1749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again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75778" y="5186298"/>
                <a:ext cx="17497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reread,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49889" y="4573222"/>
                <a:ext cx="362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YOUR PAPER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511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 :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3"/>
                </a:solidFill>
              </a:rPr>
              <a:t>word part from which other words grow</a:t>
            </a:r>
            <a:endParaRPr lang="en-US" sz="2200" i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52619" cy="3508977"/>
          </a:xfrm>
        </p:spPr>
        <p:txBody>
          <a:bodyPr/>
          <a:lstStyle/>
          <a:p>
            <a:r>
              <a:rPr lang="en-US" b="1" dirty="0" err="1"/>
              <a:t>m</a:t>
            </a:r>
            <a:r>
              <a:rPr lang="en-US" b="1" dirty="0" err="1" smtClean="0"/>
              <a:t>igr</a:t>
            </a:r>
            <a:r>
              <a:rPr lang="en-US" b="1" dirty="0" smtClean="0"/>
              <a:t> </a:t>
            </a:r>
            <a:r>
              <a:rPr lang="en-US" i="1" dirty="0" smtClean="0"/>
              <a:t>“moving to a new place”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Immigrant </a:t>
            </a:r>
            <a:r>
              <a:rPr lang="en-US" i="1" dirty="0" smtClean="0"/>
              <a:t>(person who moves into the country)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794000" y="4573222"/>
            <a:ext cx="5644444" cy="1710715"/>
            <a:chOff x="2794000" y="4573222"/>
            <a:chExt cx="5644444" cy="17107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000" y="4879329"/>
              <a:ext cx="5644444" cy="140460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794000" y="4573222"/>
              <a:ext cx="5644444" cy="1228629"/>
              <a:chOff x="2794000" y="4573222"/>
              <a:chExt cx="5644444" cy="122862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794000" y="5200409"/>
                <a:ext cx="182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FF0000"/>
                    </a:solidFill>
                  </a:rPr>
                  <a:t>migr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797778" y="5145410"/>
                <a:ext cx="17497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</a:rPr>
                  <a:t>Moving to a new place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88667" y="5186298"/>
                <a:ext cx="17497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Immigrant,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049889" y="4573222"/>
                <a:ext cx="362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YOUR PAPER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913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 :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3"/>
                </a:solidFill>
              </a:rPr>
              <a:t>word part from which other words grow</a:t>
            </a:r>
            <a:endParaRPr lang="en-US" sz="2200" i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52619" cy="3508977"/>
          </a:xfrm>
        </p:spPr>
        <p:txBody>
          <a:bodyPr/>
          <a:lstStyle/>
          <a:p>
            <a:r>
              <a:rPr lang="en-US" b="1" dirty="0" err="1" smtClean="0"/>
              <a:t>phil</a:t>
            </a:r>
            <a:r>
              <a:rPr lang="en-US" b="1" dirty="0" smtClean="0"/>
              <a:t> </a:t>
            </a:r>
            <a:r>
              <a:rPr lang="en-US" i="1" dirty="0" smtClean="0"/>
              <a:t>“love”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Bibliophile </a:t>
            </a:r>
            <a:r>
              <a:rPr lang="en-US" i="1" dirty="0" smtClean="0"/>
              <a:t>(person who loves books)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794000" y="4573222"/>
            <a:ext cx="5644444" cy="1710715"/>
            <a:chOff x="2794000" y="4573222"/>
            <a:chExt cx="5644444" cy="17107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000" y="4879329"/>
              <a:ext cx="5644444" cy="140460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794000" y="4573222"/>
              <a:ext cx="5503333" cy="1621158"/>
              <a:chOff x="2794000" y="4573222"/>
              <a:chExt cx="5503333" cy="162115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794000" y="5745794"/>
                <a:ext cx="182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FF0000"/>
                    </a:solidFill>
                  </a:rPr>
                  <a:t>phil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797778" y="5745794"/>
                <a:ext cx="17497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</a:rPr>
                  <a:t>love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547556" y="5578827"/>
                <a:ext cx="17497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bibliophile,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049889" y="4573222"/>
                <a:ext cx="362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YOUR PAPER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220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WORDS!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 your paper over.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1" y="2867246"/>
            <a:ext cx="5339643" cy="3622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682580"/>
            <a:ext cx="23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4289" y="2682580"/>
            <a:ext cx="23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2715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Emigration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1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Emigration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10267" y="4343400"/>
            <a:ext cx="5791200" cy="2295525"/>
            <a:chOff x="2743200" y="4343400"/>
            <a:chExt cx="5791200" cy="229552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343400"/>
              <a:ext cx="3349625" cy="229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4953000" y="4953000"/>
              <a:ext cx="2286000" cy="533400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6248400" y="4572000"/>
              <a:ext cx="2286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dirty="0" smtClean="0"/>
                <a:t>Going OUT </a:t>
              </a:r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1" y="1676036"/>
            <a:ext cx="3691630" cy="2464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267" y="1879236"/>
            <a:ext cx="3572933" cy="268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6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Definition: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the act of moving out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outsiders, NY, Mexican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5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374</TotalTime>
  <Words>242</Words>
  <Application>Microsoft Macintosh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Sketchbook</vt:lpstr>
      <vt:lpstr>Vocab 1-3</vt:lpstr>
      <vt:lpstr>Flip to the back page</vt:lpstr>
      <vt:lpstr>PREFIX: Before</vt:lpstr>
      <vt:lpstr>ROOT : word part from which other words grow</vt:lpstr>
      <vt:lpstr>ROOT : word part from which other words grow</vt:lpstr>
      <vt:lpstr>NEW WORDS!</vt:lpstr>
      <vt:lpstr>Emigration </vt:lpstr>
      <vt:lpstr>Emigration</vt:lpstr>
      <vt:lpstr>Emigration</vt:lpstr>
      <vt:lpstr>Divine</vt:lpstr>
      <vt:lpstr>Divine</vt:lpstr>
      <vt:lpstr>Divine</vt:lpstr>
      <vt:lpstr>Economy </vt:lpstr>
      <vt:lpstr>Economy</vt:lpstr>
      <vt:lpstr>Economy</vt:lpstr>
      <vt:lpstr>Philosophy </vt:lpstr>
      <vt:lpstr>Philosophy</vt:lpstr>
      <vt:lpstr>Philosophy</vt:lpstr>
      <vt:lpstr>Choose 16 words &amp; write them (one per box)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1-3</dc:title>
  <dc:creator>Lindsay Lyons</dc:creator>
  <cp:lastModifiedBy>Lindsay Lyons</cp:lastModifiedBy>
  <cp:revision>7</cp:revision>
  <dcterms:created xsi:type="dcterms:W3CDTF">2012-09-29T20:09:58Z</dcterms:created>
  <dcterms:modified xsi:type="dcterms:W3CDTF">2012-10-01T21:17:54Z</dcterms:modified>
</cp:coreProperties>
</file>