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85" r:id="rId3"/>
    <p:sldId id="286" r:id="rId4"/>
    <p:sldId id="287" r:id="rId5"/>
    <p:sldId id="288" r:id="rId6"/>
    <p:sldId id="265" r:id="rId7"/>
    <p:sldId id="264" r:id="rId8"/>
    <p:sldId id="257" r:id="rId9"/>
    <p:sldId id="266" r:id="rId10"/>
    <p:sldId id="267" r:id="rId11"/>
    <p:sldId id="278" r:id="rId12"/>
    <p:sldId id="276" r:id="rId13"/>
    <p:sldId id="277" r:id="rId14"/>
    <p:sldId id="279" r:id="rId15"/>
    <p:sldId id="260" r:id="rId16"/>
    <p:sldId id="280" r:id="rId17"/>
    <p:sldId id="281" r:id="rId18"/>
    <p:sldId id="261" r:id="rId19"/>
    <p:sldId id="282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512" y="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571-5297-794E-ABEA-8BE42635BFCD}" type="datetimeFigureOut">
              <a:rPr lang="en-US" smtClean="0"/>
              <a:t>9/26/12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96F3-2897-6C47-9A6C-4079224F1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52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571-5297-794E-ABEA-8BE42635BFCD}" type="datetimeFigureOut">
              <a:rPr lang="en-US" smtClean="0"/>
              <a:t>9/26/12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96F3-2897-6C47-9A6C-4079224F1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7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571-5297-794E-ABEA-8BE42635BFCD}" type="datetimeFigureOut">
              <a:rPr lang="en-US" smtClean="0"/>
              <a:t>9/26/12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96F3-2897-6C47-9A6C-4079224F1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5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571-5297-794E-ABEA-8BE42635BFCD}" type="datetimeFigureOut">
              <a:rPr lang="en-US" smtClean="0"/>
              <a:t>9/26/12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96F3-2897-6C47-9A6C-4079224F1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5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571-5297-794E-ABEA-8BE42635BFCD}" type="datetimeFigureOut">
              <a:rPr lang="en-US" smtClean="0"/>
              <a:t>9/26/12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96F3-2897-6C47-9A6C-4079224F1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4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571-5297-794E-ABEA-8BE42635BFCD}" type="datetimeFigureOut">
              <a:rPr lang="en-US" smtClean="0"/>
              <a:t>9/26/12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96F3-2897-6C47-9A6C-4079224F1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05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571-5297-794E-ABEA-8BE42635BFCD}" type="datetimeFigureOut">
              <a:rPr lang="en-US" smtClean="0"/>
              <a:t>9/26/12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96F3-2897-6C47-9A6C-4079224F1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26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571-5297-794E-ABEA-8BE42635BFCD}" type="datetimeFigureOut">
              <a:rPr lang="en-US" smtClean="0"/>
              <a:t>9/26/12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96F3-2897-6C47-9A6C-4079224F1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7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571-5297-794E-ABEA-8BE42635BFCD}" type="datetimeFigureOut">
              <a:rPr lang="en-US" smtClean="0"/>
              <a:t>9/26/12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96F3-2897-6C47-9A6C-4079224F1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99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571-5297-794E-ABEA-8BE42635BFCD}" type="datetimeFigureOut">
              <a:rPr lang="en-US" smtClean="0"/>
              <a:t>9/26/12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96F3-2897-6C47-9A6C-4079224F1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46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571-5297-794E-ABEA-8BE42635BFCD}" type="datetimeFigureOut">
              <a:rPr lang="en-US" smtClean="0"/>
              <a:t>9/26/12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96F3-2897-6C47-9A6C-4079224F1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43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A2571-5297-794E-ABEA-8BE42635BFCD}" type="datetimeFigureOut">
              <a:rPr lang="en-US" smtClean="0"/>
              <a:t>9/26/12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A96F3-2897-6C47-9A6C-4079224F1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8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Vocab Week 1-2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Global 3    Ms. Lyons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138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Urbanization 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1021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19200"/>
            <a:ext cx="4953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14788"/>
            <a:ext cx="3967163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037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Calibri" charset="0"/>
              </a:rPr>
              <a:t>Definition: </a:t>
            </a:r>
            <a:r>
              <a:rPr lang="en-US" sz="2400" b="0" dirty="0" smtClean="0">
                <a:solidFill>
                  <a:srgbClr val="FF0000"/>
                </a:solidFill>
                <a:latin typeface="Calibri" charset="0"/>
              </a:rPr>
              <a:t>people move to cities &amp; cities grow </a:t>
            </a:r>
            <a:endParaRPr lang="en-US" sz="2400" dirty="0">
              <a:latin typeface="Calibri" charset="0"/>
            </a:endParaRPr>
          </a:p>
          <a:p>
            <a:endParaRPr lang="en-US" sz="2400" dirty="0">
              <a:latin typeface="Calibri" charset="0"/>
            </a:endParaRPr>
          </a:p>
          <a:p>
            <a:endParaRPr lang="en-US" sz="2400" dirty="0">
              <a:latin typeface="Calibri" charset="0"/>
            </a:endParaRPr>
          </a:p>
          <a:p>
            <a:r>
              <a:rPr lang="en-US" sz="2400" dirty="0">
                <a:latin typeface="Calibri" charset="0"/>
              </a:rPr>
              <a:t>Related words: </a:t>
            </a:r>
            <a:r>
              <a:rPr lang="en-US" sz="2400" b="0" dirty="0" smtClean="0">
                <a:solidFill>
                  <a:srgbClr val="FF0000"/>
                </a:solidFill>
                <a:latin typeface="Calibri" charset="0"/>
              </a:rPr>
              <a:t>population, move, urban </a:t>
            </a:r>
            <a:endParaRPr lang="en-US" sz="2400" dirty="0">
              <a:latin typeface="Calibri" charset="0"/>
            </a:endParaRPr>
          </a:p>
          <a:p>
            <a:endParaRPr lang="en-US" sz="2400" dirty="0">
              <a:latin typeface="Calibri" charset="0"/>
            </a:endParaRPr>
          </a:p>
          <a:p>
            <a:endParaRPr lang="en-US" sz="2400" dirty="0">
              <a:latin typeface="Calibri" charset="0"/>
            </a:endParaRPr>
          </a:p>
          <a:p>
            <a:r>
              <a:rPr lang="en-US" sz="2400" dirty="0">
                <a:latin typeface="Calibri" charset="0"/>
              </a:rPr>
              <a:t>Example/Picture: write or draw your own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880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AGRARIAN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55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Agrarian 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74" y="1736041"/>
            <a:ext cx="3461426" cy="259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1889" y="433211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555" y="3801627"/>
            <a:ext cx="3189111" cy="249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657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agrarian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Calibri" charset="0"/>
              </a:rPr>
              <a:t>Definition: </a:t>
            </a:r>
            <a:r>
              <a:rPr lang="en-US" sz="2400" b="0" dirty="0" smtClean="0">
                <a:solidFill>
                  <a:srgbClr val="FF0000"/>
                </a:solidFill>
                <a:latin typeface="Calibri" charset="0"/>
              </a:rPr>
              <a:t>relating to farming </a:t>
            </a:r>
            <a:endParaRPr lang="en-US" sz="2400" dirty="0">
              <a:latin typeface="Calibri" charset="0"/>
            </a:endParaRPr>
          </a:p>
          <a:p>
            <a:endParaRPr lang="en-US" sz="2400" dirty="0">
              <a:latin typeface="Calibri" charset="0"/>
            </a:endParaRPr>
          </a:p>
          <a:p>
            <a:endParaRPr lang="en-US" sz="2400" dirty="0">
              <a:latin typeface="Calibri" charset="0"/>
            </a:endParaRPr>
          </a:p>
          <a:p>
            <a:r>
              <a:rPr lang="en-US" sz="2400" dirty="0">
                <a:latin typeface="Calibri" charset="0"/>
              </a:rPr>
              <a:t>Related words: </a:t>
            </a:r>
            <a:r>
              <a:rPr lang="en-US" sz="2400" b="0" dirty="0" smtClean="0">
                <a:solidFill>
                  <a:srgbClr val="FF0000"/>
                </a:solidFill>
                <a:latin typeface="Calibri" charset="0"/>
              </a:rPr>
              <a:t>agriculture, farm, corn </a:t>
            </a:r>
            <a:endParaRPr lang="en-US" sz="2400" dirty="0">
              <a:latin typeface="Calibri" charset="0"/>
            </a:endParaRPr>
          </a:p>
          <a:p>
            <a:endParaRPr lang="en-US" sz="2400" dirty="0">
              <a:latin typeface="Calibri" charset="0"/>
            </a:endParaRPr>
          </a:p>
          <a:p>
            <a:endParaRPr lang="en-US" sz="2400" dirty="0">
              <a:latin typeface="Calibri" charset="0"/>
            </a:endParaRPr>
          </a:p>
          <a:p>
            <a:r>
              <a:rPr lang="en-US" sz="2400" dirty="0">
                <a:latin typeface="Calibri" charset="0"/>
              </a:rPr>
              <a:t>Example/Picture: write or draw your own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880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HARBOR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284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HARBOR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24" y="1339480"/>
            <a:ext cx="3754733" cy="2813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451" y="3778900"/>
            <a:ext cx="3960348" cy="265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40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Calibri" charset="0"/>
              </a:rPr>
              <a:t>Definition: </a:t>
            </a:r>
            <a:r>
              <a:rPr lang="en-US" sz="2400" b="0" dirty="0" smtClean="0">
                <a:solidFill>
                  <a:srgbClr val="FF0000"/>
                </a:solidFill>
                <a:latin typeface="Calibri" charset="0"/>
              </a:rPr>
              <a:t>a place where ships come to trade </a:t>
            </a:r>
            <a:endParaRPr lang="en-US" sz="2400" dirty="0">
              <a:latin typeface="Calibri" charset="0"/>
            </a:endParaRPr>
          </a:p>
          <a:p>
            <a:endParaRPr lang="en-US" sz="2400" dirty="0">
              <a:latin typeface="Calibri" charset="0"/>
            </a:endParaRPr>
          </a:p>
          <a:p>
            <a:endParaRPr lang="en-US" sz="2400" dirty="0">
              <a:latin typeface="Calibri" charset="0"/>
            </a:endParaRPr>
          </a:p>
          <a:p>
            <a:r>
              <a:rPr lang="en-US" sz="2400" dirty="0">
                <a:latin typeface="Calibri" charset="0"/>
              </a:rPr>
              <a:t>Related words: </a:t>
            </a:r>
            <a:r>
              <a:rPr lang="en-US" sz="2400" b="0" dirty="0" smtClean="0">
                <a:solidFill>
                  <a:srgbClr val="FF0000"/>
                </a:solidFill>
                <a:latin typeface="Calibri" charset="0"/>
              </a:rPr>
              <a:t>shore, birds, ocean </a:t>
            </a:r>
            <a:endParaRPr lang="en-US" sz="2400" dirty="0">
              <a:latin typeface="Calibri" charset="0"/>
            </a:endParaRPr>
          </a:p>
          <a:p>
            <a:endParaRPr lang="en-US" sz="2400" dirty="0">
              <a:latin typeface="Calibri" charset="0"/>
            </a:endParaRPr>
          </a:p>
          <a:p>
            <a:endParaRPr lang="en-US" sz="2400" dirty="0">
              <a:latin typeface="Calibri" charset="0"/>
            </a:endParaRPr>
          </a:p>
          <a:p>
            <a:r>
              <a:rPr lang="en-US" sz="2400" dirty="0">
                <a:latin typeface="Calibri" charset="0"/>
              </a:rPr>
              <a:t>Example/Picture: write or draw your own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880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709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79" y="1774647"/>
            <a:ext cx="3344332" cy="4329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336" y="2432786"/>
            <a:ext cx="2620875" cy="248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96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ROOT :</a:t>
            </a:r>
            <a:br>
              <a:rPr lang="en-US" dirty="0" smtClean="0"/>
            </a:br>
            <a:r>
              <a:rPr lang="en-US" sz="2200" i="1" dirty="0" smtClean="0">
                <a:solidFill>
                  <a:schemeClr val="accent3"/>
                </a:solidFill>
              </a:rPr>
              <a:t>word part from which other words grow</a:t>
            </a:r>
            <a:endParaRPr lang="en-US" sz="2200" i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281" y="1462315"/>
            <a:ext cx="7352619" cy="3508977"/>
          </a:xfrm>
        </p:spPr>
        <p:txBody>
          <a:bodyPr/>
          <a:lstStyle/>
          <a:p>
            <a:r>
              <a:rPr lang="en-US" b="1" dirty="0" err="1" smtClean="0"/>
              <a:t>agri</a:t>
            </a:r>
            <a:r>
              <a:rPr lang="en-US" b="1" dirty="0" smtClean="0"/>
              <a:t> </a:t>
            </a:r>
            <a:r>
              <a:rPr lang="en-US" i="1" dirty="0" smtClean="0"/>
              <a:t>“farming”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Agriculture </a:t>
            </a:r>
            <a:r>
              <a:rPr lang="en-US" i="1" dirty="0" smtClean="0"/>
              <a:t>(science or practice of farming)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293615" y="3075911"/>
            <a:ext cx="5644444" cy="1895381"/>
            <a:chOff x="2794000" y="4388556"/>
            <a:chExt cx="5644444" cy="189538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94000" y="4879329"/>
              <a:ext cx="5644444" cy="1404608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794000" y="4388556"/>
              <a:ext cx="5644444" cy="1413295"/>
              <a:chOff x="2794000" y="4388556"/>
              <a:chExt cx="5644444" cy="141329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2794000" y="5200409"/>
                <a:ext cx="18203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>
                    <a:solidFill>
                      <a:srgbClr val="FF0000"/>
                    </a:solidFill>
                  </a:rPr>
                  <a:t>agri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797778" y="5186298"/>
                <a:ext cx="17497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farming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688667" y="5186298"/>
                <a:ext cx="174977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</a:rPr>
                  <a:t>Agriculture,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049889" y="4388556"/>
                <a:ext cx="36265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YOUR PAPER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3636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libri" charset="0"/>
              </a:rPr>
              <a:t>Definition: </a:t>
            </a:r>
            <a:r>
              <a:rPr lang="en-US" sz="2400" b="0" dirty="0" smtClean="0">
                <a:solidFill>
                  <a:srgbClr val="FF0000"/>
                </a:solidFill>
                <a:latin typeface="Calibri" charset="0"/>
              </a:rPr>
              <a:t>business that has been turned into a “person” legally </a:t>
            </a:r>
            <a:endParaRPr lang="en-US" sz="2400" dirty="0">
              <a:latin typeface="Calibri" charset="0"/>
            </a:endParaRPr>
          </a:p>
          <a:p>
            <a:endParaRPr lang="en-US" sz="2400" dirty="0">
              <a:latin typeface="Calibri" charset="0"/>
            </a:endParaRPr>
          </a:p>
          <a:p>
            <a:r>
              <a:rPr lang="en-US" sz="2400" dirty="0">
                <a:latin typeface="Calibri" charset="0"/>
              </a:rPr>
              <a:t>Related words: </a:t>
            </a:r>
            <a:r>
              <a:rPr lang="en-US" sz="2400" b="0" dirty="0" smtClean="0">
                <a:solidFill>
                  <a:srgbClr val="FF0000"/>
                </a:solidFill>
                <a:latin typeface="Calibri" charset="0"/>
              </a:rPr>
              <a:t>stores, companies, corpse </a:t>
            </a:r>
            <a:endParaRPr lang="en-US" sz="2400" dirty="0">
              <a:latin typeface="Calibri" charset="0"/>
            </a:endParaRPr>
          </a:p>
          <a:p>
            <a:endParaRPr lang="en-US" sz="2400" dirty="0">
              <a:latin typeface="Calibri" charset="0"/>
            </a:endParaRPr>
          </a:p>
          <a:p>
            <a:endParaRPr lang="en-US" sz="2400" dirty="0">
              <a:latin typeface="Calibri" charset="0"/>
            </a:endParaRPr>
          </a:p>
          <a:p>
            <a:r>
              <a:rPr lang="en-US" sz="2400" dirty="0">
                <a:latin typeface="Calibri" charset="0"/>
              </a:rPr>
              <a:t>Example/Picture: write or draw your own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880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ROOT :</a:t>
            </a:r>
            <a:br>
              <a:rPr lang="en-US" dirty="0" smtClean="0"/>
            </a:br>
            <a:r>
              <a:rPr lang="en-US" sz="2200" i="1" dirty="0" smtClean="0">
                <a:solidFill>
                  <a:schemeClr val="accent3"/>
                </a:solidFill>
              </a:rPr>
              <a:t>word part from which other words grow</a:t>
            </a:r>
            <a:endParaRPr lang="en-US" sz="2200" i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281" y="1462315"/>
            <a:ext cx="7352619" cy="3508977"/>
          </a:xfrm>
        </p:spPr>
        <p:txBody>
          <a:bodyPr/>
          <a:lstStyle/>
          <a:p>
            <a:r>
              <a:rPr lang="en-US" dirty="0" err="1" smtClean="0"/>
              <a:t>corp</a:t>
            </a:r>
            <a:r>
              <a:rPr lang="en-US" b="1" dirty="0" smtClean="0"/>
              <a:t> </a:t>
            </a:r>
            <a:r>
              <a:rPr lang="en-US" i="1" dirty="0" smtClean="0"/>
              <a:t>“body”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Corpse, scorpion 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Corps </a:t>
            </a:r>
            <a:r>
              <a:rPr lang="en-US" i="1" dirty="0" smtClean="0"/>
              <a:t>(group of people with a purpose)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36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SUFFIX:</a:t>
            </a:r>
            <a:br>
              <a:rPr lang="en-US" dirty="0" smtClean="0"/>
            </a:br>
            <a:r>
              <a:rPr lang="en-US" sz="2000" dirty="0" smtClean="0">
                <a:solidFill>
                  <a:schemeClr val="accent3"/>
                </a:solidFill>
              </a:rPr>
              <a:t>Added at the end of a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-</a:t>
            </a:r>
            <a:r>
              <a:rPr lang="en-US" dirty="0" err="1" smtClean="0"/>
              <a:t>tion</a:t>
            </a:r>
            <a:r>
              <a:rPr lang="en-US" b="1" dirty="0" smtClean="0"/>
              <a:t> </a:t>
            </a:r>
            <a:r>
              <a:rPr lang="en-US" i="1" dirty="0" smtClean="0"/>
              <a:t>“action, state of being” 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Multiplication, caution </a:t>
            </a:r>
          </a:p>
          <a:p>
            <a:pPr marL="365760" lvl="1" indent="0">
              <a:buNone/>
            </a:pPr>
            <a:endParaRPr lang="en-US" dirty="0">
              <a:solidFill>
                <a:srgbClr val="A6A6A6"/>
              </a:solidFill>
            </a:endParaRPr>
          </a:p>
          <a:p>
            <a:pPr lvl="1"/>
            <a:r>
              <a:rPr lang="en-US" dirty="0" smtClean="0"/>
              <a:t>Plantation  </a:t>
            </a:r>
            <a:r>
              <a:rPr lang="en-US" i="1" dirty="0" smtClean="0"/>
              <a:t>(act of planting crops)</a:t>
            </a:r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666999" y="3955149"/>
            <a:ext cx="5929489" cy="1769104"/>
            <a:chOff x="2666999" y="4573222"/>
            <a:chExt cx="5929489" cy="176910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6999" y="4923226"/>
              <a:ext cx="5929489" cy="14191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794000" y="5376333"/>
              <a:ext cx="18203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r>
                <a:rPr lang="en-US" dirty="0" err="1" smtClean="0">
                  <a:solidFill>
                    <a:srgbClr val="FF0000"/>
                  </a:solidFill>
                </a:rPr>
                <a:t>tion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97778" y="5158524"/>
              <a:ext cx="17497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Action, state of being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88667" y="5186298"/>
              <a:ext cx="174977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Plantation,</a:t>
              </a:r>
            </a:p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49889" y="4573222"/>
              <a:ext cx="36265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YOUR PAPER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0697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SUFFIX:</a:t>
            </a:r>
            <a:br>
              <a:rPr lang="en-US" dirty="0" smtClean="0"/>
            </a:br>
            <a:r>
              <a:rPr lang="en-US" sz="2000" dirty="0" smtClean="0">
                <a:solidFill>
                  <a:schemeClr val="accent3"/>
                </a:solidFill>
              </a:rPr>
              <a:t>Added at the end of a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-</a:t>
            </a:r>
            <a:r>
              <a:rPr lang="en-US" b="1" dirty="0" err="1" smtClean="0"/>
              <a:t>ian</a:t>
            </a:r>
            <a:r>
              <a:rPr lang="en-US" b="1" dirty="0" smtClean="0"/>
              <a:t> </a:t>
            </a:r>
            <a:r>
              <a:rPr lang="en-US" i="1" dirty="0" smtClean="0"/>
              <a:t>“relating to, belonging to” 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Italian, comedian </a:t>
            </a:r>
          </a:p>
          <a:p>
            <a:pPr marL="365760" lvl="1" indent="0">
              <a:buNone/>
            </a:pPr>
            <a:endParaRPr lang="en-US" dirty="0">
              <a:solidFill>
                <a:srgbClr val="A6A6A6"/>
              </a:solidFill>
            </a:endParaRPr>
          </a:p>
          <a:p>
            <a:pPr lvl="1"/>
            <a:r>
              <a:rPr lang="en-US" dirty="0" smtClean="0"/>
              <a:t>Totalitarian  </a:t>
            </a:r>
            <a:r>
              <a:rPr lang="en-US" i="1" dirty="0" smtClean="0"/>
              <a:t>(type of government, related to idea of total control )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97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Laissez-faire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907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Laissez-faire 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7" y="1993059"/>
            <a:ext cx="42672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849" y="1583614"/>
            <a:ext cx="2247900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077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Laissez-faire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Calibri" charset="0"/>
              </a:rPr>
              <a:t>Definition: </a:t>
            </a:r>
            <a:r>
              <a:rPr lang="en-US" sz="2400" b="0" dirty="0" smtClean="0">
                <a:solidFill>
                  <a:srgbClr val="FF0000"/>
                </a:solidFill>
                <a:latin typeface="Calibri" charset="0"/>
              </a:rPr>
              <a:t>government keeps their hands off business</a:t>
            </a:r>
            <a:endParaRPr lang="en-US" sz="2400" dirty="0">
              <a:latin typeface="Calibri" charset="0"/>
            </a:endParaRPr>
          </a:p>
          <a:p>
            <a:endParaRPr lang="en-US" sz="2400" dirty="0">
              <a:latin typeface="Calibri" charset="0"/>
            </a:endParaRPr>
          </a:p>
          <a:p>
            <a:endParaRPr lang="en-US" sz="2400" dirty="0">
              <a:latin typeface="Calibri" charset="0"/>
            </a:endParaRPr>
          </a:p>
          <a:p>
            <a:r>
              <a:rPr lang="en-US" sz="2400" dirty="0">
                <a:latin typeface="Calibri" charset="0"/>
              </a:rPr>
              <a:t>Related words: </a:t>
            </a:r>
            <a:r>
              <a:rPr lang="en-US" sz="2400" b="0" dirty="0" smtClean="0">
                <a:solidFill>
                  <a:srgbClr val="FF0000"/>
                </a:solidFill>
                <a:latin typeface="Calibri" charset="0"/>
              </a:rPr>
              <a:t>fair, lazy, control </a:t>
            </a:r>
            <a:endParaRPr lang="en-US" sz="2400" dirty="0">
              <a:latin typeface="Calibri" charset="0"/>
            </a:endParaRPr>
          </a:p>
          <a:p>
            <a:endParaRPr lang="en-US" sz="2400" dirty="0">
              <a:latin typeface="Calibri" charset="0"/>
            </a:endParaRPr>
          </a:p>
          <a:p>
            <a:endParaRPr lang="en-US" sz="2400" dirty="0">
              <a:latin typeface="Calibri" charset="0"/>
            </a:endParaRPr>
          </a:p>
          <a:p>
            <a:r>
              <a:rPr lang="en-US" sz="2400" dirty="0">
                <a:latin typeface="Calibri" charset="0"/>
              </a:rPr>
              <a:t>Example/Picture: write or draw your own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93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495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1168</TotalTime>
  <Words>257</Words>
  <Application>Microsoft Macintosh PowerPoint</Application>
  <PresentationFormat>On-screen Show (4:3)</PresentationFormat>
  <Paragraphs>78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Vocab Week 1-2</vt:lpstr>
      <vt:lpstr>ROOT : word part from which other words grow</vt:lpstr>
      <vt:lpstr>ROOT : word part from which other words grow</vt:lpstr>
      <vt:lpstr>SUFFIX: Added at the end of a word</vt:lpstr>
      <vt:lpstr>SUFFIX: Added at the end of a word</vt:lpstr>
      <vt:lpstr>Laissez-faire</vt:lpstr>
      <vt:lpstr>Laissez-faire </vt:lpstr>
      <vt:lpstr>Laissez-faire</vt:lpstr>
      <vt:lpstr>Urbanization</vt:lpstr>
      <vt:lpstr>Urbanization </vt:lpstr>
      <vt:lpstr>urbanization</vt:lpstr>
      <vt:lpstr>AGRARIAN </vt:lpstr>
      <vt:lpstr>Agrarian </vt:lpstr>
      <vt:lpstr>agrarian</vt:lpstr>
      <vt:lpstr>HARBOR</vt:lpstr>
      <vt:lpstr>HARBOR</vt:lpstr>
      <vt:lpstr>HARBOR</vt:lpstr>
      <vt:lpstr>corporation</vt:lpstr>
      <vt:lpstr>CORPORATION</vt:lpstr>
      <vt:lpstr>Corporation 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 Week 1-2</dc:title>
  <dc:subject/>
  <dc:creator>Lindsay Lyons</dc:creator>
  <cp:keywords/>
  <dc:description/>
  <cp:lastModifiedBy>Lindsay Lyons</cp:lastModifiedBy>
  <cp:revision>19</cp:revision>
  <dcterms:created xsi:type="dcterms:W3CDTF">2012-09-23T15:47:58Z</dcterms:created>
  <dcterms:modified xsi:type="dcterms:W3CDTF">2012-09-26T12:29:51Z</dcterms:modified>
  <cp:category/>
</cp:coreProperties>
</file>