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73" r:id="rId14"/>
    <p:sldId id="274" r:id="rId15"/>
    <p:sldId id="269" r:id="rId16"/>
    <p:sldId id="275" r:id="rId17"/>
    <p:sldId id="276" r:id="rId18"/>
    <p:sldId id="270" r:id="rId19"/>
    <p:sldId id="277" r:id="rId20"/>
    <p:sldId id="278" r:id="rId21"/>
    <p:sldId id="271" r:id="rId22"/>
    <p:sldId id="279" r:id="rId23"/>
    <p:sldId id="280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20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85A777B-A582-C24B-B7C7-4B75E20A3E16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0E18A2-9816-7F46-A9C8-A5C386983F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</a:t>
            </a:r>
            <a:br>
              <a:rPr lang="en-US" dirty="0" smtClean="0"/>
            </a:br>
            <a:r>
              <a:rPr lang="en-US" dirty="0" smtClean="0"/>
              <a:t>Week 1-1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3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8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7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2" y="3314672"/>
            <a:ext cx="3920747" cy="266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63" y="3770515"/>
            <a:ext cx="2626681" cy="258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13" y="841502"/>
            <a:ext cx="3723141" cy="265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6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3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53" y="2693830"/>
            <a:ext cx="20574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3937" y="51119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32" y="3678909"/>
            <a:ext cx="2922209" cy="22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2" y="647172"/>
            <a:ext cx="409575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1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2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4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72644" y="47212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" y="2496829"/>
            <a:ext cx="3079798" cy="233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52" y="44607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93" y="977919"/>
            <a:ext cx="3725238" cy="28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44" y="4263533"/>
            <a:ext cx="1823508" cy="21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91043" y="6056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72" y="43434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72" y="3965203"/>
            <a:ext cx="1642631" cy="225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2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UNFAIR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parts can I break this word into?</a:t>
            </a:r>
          </a:p>
          <a:p>
            <a:endParaRPr lang="en-US" dirty="0"/>
          </a:p>
          <a:p>
            <a:r>
              <a:rPr lang="en-US" dirty="0"/>
              <a:t>If we take out the first part, does the meaning change?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7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34" y="3889484"/>
            <a:ext cx="35814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54" y="718765"/>
            <a:ext cx="4429521" cy="29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25" y="2420980"/>
            <a:ext cx="2514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1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2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16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55" y="2311777"/>
            <a:ext cx="2976971" cy="39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34" y="3738704"/>
            <a:ext cx="26670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392" y="775793"/>
            <a:ext cx="3979927" cy="26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4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2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to the back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7084" r="-17084"/>
          <a:stretch>
            <a:fillRect/>
          </a:stretch>
        </p:blipFill>
        <p:spPr/>
      </p:pic>
      <p:cxnSp>
        <p:nvCxnSpPr>
          <p:cNvPr id="8" name="Straight Arrow Connector 7"/>
          <p:cNvCxnSpPr/>
          <p:nvPr/>
        </p:nvCxnSpPr>
        <p:spPr>
          <a:xfrm>
            <a:off x="889000" y="2769320"/>
            <a:ext cx="1241778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90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PREFIX:</a:t>
            </a:r>
            <a:br>
              <a:rPr lang="en-US" dirty="0" smtClean="0"/>
            </a:br>
            <a:r>
              <a:rPr lang="en-US" sz="2000" dirty="0" smtClean="0">
                <a:solidFill>
                  <a:srgbClr val="FF6700"/>
                </a:solidFill>
              </a:rPr>
              <a:t>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92874"/>
            <a:ext cx="6777317" cy="3508977"/>
          </a:xfrm>
        </p:spPr>
        <p:txBody>
          <a:bodyPr/>
          <a:lstStyle/>
          <a:p>
            <a:r>
              <a:rPr lang="en-US" b="1" dirty="0" smtClean="0"/>
              <a:t>In- </a:t>
            </a:r>
            <a:r>
              <a:rPr lang="en-US" i="1" dirty="0" smtClean="0"/>
              <a:t>“not”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Incorrect, incomplete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Intolerant </a:t>
            </a:r>
            <a:r>
              <a:rPr lang="en-US" i="1" dirty="0" smtClean="0"/>
              <a:t>(not tolerant)</a:t>
            </a:r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8444" y="2779890"/>
            <a:ext cx="578556" cy="423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109" y="3018556"/>
            <a:ext cx="52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06888" y="1803775"/>
            <a:ext cx="945445" cy="733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2333" y="1354667"/>
            <a:ext cx="508000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49778" y="4092222"/>
            <a:ext cx="465666" cy="1171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95778" y="5263444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05285" y="4495863"/>
            <a:ext cx="5731935" cy="1692463"/>
            <a:chOff x="2920997" y="4665554"/>
            <a:chExt cx="5731935" cy="16924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0997" y="5064837"/>
              <a:ext cx="5731935" cy="129318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3005665" y="4665554"/>
              <a:ext cx="5531555" cy="1228629"/>
              <a:chOff x="2794000" y="4573222"/>
              <a:chExt cx="5531555" cy="122862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In-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27222" y="5249763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Not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575778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Intolerant,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22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Mono- </a:t>
            </a:r>
            <a:r>
              <a:rPr lang="en-US" i="1" dirty="0" smtClean="0"/>
              <a:t>“one”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Monologue, monocle</a:t>
            </a:r>
          </a:p>
          <a:p>
            <a:pPr marL="365760" lvl="1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Monotheism </a:t>
            </a:r>
            <a:r>
              <a:rPr lang="en-US" i="1" dirty="0" smtClean="0">
                <a:solidFill>
                  <a:srgbClr val="000000"/>
                </a:solidFill>
              </a:rPr>
              <a:t>(belief in one God)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8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52619" cy="3508977"/>
          </a:xfrm>
        </p:spPr>
        <p:txBody>
          <a:bodyPr/>
          <a:lstStyle/>
          <a:p>
            <a:r>
              <a:rPr lang="en-US" b="1" dirty="0" smtClean="0"/>
              <a:t>arch </a:t>
            </a:r>
            <a:r>
              <a:rPr lang="en-US" i="1" dirty="0" smtClean="0"/>
              <a:t>“ruler”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Anarchy, hierarchy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Patriarch </a:t>
            </a:r>
            <a:r>
              <a:rPr lang="en-US" i="1" dirty="0" smtClean="0"/>
              <a:t>(men are rulers)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94000" y="4573222"/>
            <a:ext cx="5644444" cy="1710715"/>
            <a:chOff x="2794000" y="4573222"/>
            <a:chExt cx="5644444" cy="17107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0" y="4879329"/>
              <a:ext cx="5644444" cy="14046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794000" y="4573222"/>
              <a:ext cx="5644444" cy="1228629"/>
              <a:chOff x="2794000" y="4573222"/>
              <a:chExt cx="5644444" cy="122862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arch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7778" y="5186298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ruler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88667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Patriarch,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000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52619" cy="3508977"/>
          </a:xfrm>
        </p:spPr>
        <p:txBody>
          <a:bodyPr/>
          <a:lstStyle/>
          <a:p>
            <a:r>
              <a:rPr lang="en-US" b="1" dirty="0" err="1" smtClean="0"/>
              <a:t>equi</a:t>
            </a:r>
            <a:r>
              <a:rPr lang="en-US" b="1" dirty="0" smtClean="0"/>
              <a:t> </a:t>
            </a:r>
            <a:r>
              <a:rPr lang="en-US" i="1" dirty="0" smtClean="0"/>
              <a:t>“equal”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Equilateral, equation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Equator </a:t>
            </a:r>
            <a:r>
              <a:rPr lang="en-US" i="1" dirty="0" smtClean="0"/>
              <a:t>(splits Earth into 2 equal parts)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7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SUFFIX: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Added at the end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-ism </a:t>
            </a:r>
            <a:r>
              <a:rPr lang="en-US" i="1" dirty="0" smtClean="0"/>
              <a:t>“belief”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Catholicism, racism </a:t>
            </a:r>
          </a:p>
          <a:p>
            <a:pPr marL="365760" lvl="1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C</a:t>
            </a:r>
            <a:r>
              <a:rPr lang="en-US" dirty="0" smtClean="0"/>
              <a:t>ommunism </a:t>
            </a:r>
            <a:r>
              <a:rPr lang="en-US" i="1" dirty="0" smtClean="0"/>
              <a:t>(belief that gov’t should treat all people equally)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66999" y="4573222"/>
            <a:ext cx="5929489" cy="1769104"/>
            <a:chOff x="2666999" y="4573222"/>
            <a:chExt cx="5929489" cy="17691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999" y="4923226"/>
              <a:ext cx="5929489" cy="14191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94000" y="5376333"/>
              <a:ext cx="182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-ism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7778" y="5376333"/>
              <a:ext cx="1749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Belief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667" y="5186298"/>
              <a:ext cx="1749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Communism,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49889" y="4573222"/>
              <a:ext cx="3626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YOUR PAPER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65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WORDS!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your paper over.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2867246"/>
            <a:ext cx="5339643" cy="3622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289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22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341</TotalTime>
  <Words>237</Words>
  <Application>Microsoft Macintosh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VOCAB  Week 1-1</vt:lpstr>
      <vt:lpstr>UNFAIR </vt:lpstr>
      <vt:lpstr>Flip to the back page</vt:lpstr>
      <vt:lpstr>PREFIX: Before</vt:lpstr>
      <vt:lpstr>PREFIX</vt:lpstr>
      <vt:lpstr>ROOT : word part from which other words grow</vt:lpstr>
      <vt:lpstr>ROOT</vt:lpstr>
      <vt:lpstr>SUFFIX: Added at the end of a word</vt:lpstr>
      <vt:lpstr>NEW WORDS!</vt:lpstr>
      <vt:lpstr>Inequality</vt:lpstr>
      <vt:lpstr>Inequality</vt:lpstr>
      <vt:lpstr>Inequality</vt:lpstr>
      <vt:lpstr>Monarch</vt:lpstr>
      <vt:lpstr>Monarch</vt:lpstr>
      <vt:lpstr>Monarch</vt:lpstr>
      <vt:lpstr>Unification</vt:lpstr>
      <vt:lpstr>Unification</vt:lpstr>
      <vt:lpstr>Unification</vt:lpstr>
      <vt:lpstr>Nationalism</vt:lpstr>
      <vt:lpstr>Nationalism</vt:lpstr>
      <vt:lpstr>Nationalism</vt:lpstr>
      <vt:lpstr>Imperialism</vt:lpstr>
      <vt:lpstr>Imperialism</vt:lpstr>
      <vt:lpstr>Imperialism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 Week 1-1</dc:title>
  <dc:subject/>
  <dc:creator>Lindsay Lyons</dc:creator>
  <cp:keywords/>
  <dc:description/>
  <cp:lastModifiedBy>Lindsay Lyons</cp:lastModifiedBy>
  <cp:revision>8</cp:revision>
  <dcterms:created xsi:type="dcterms:W3CDTF">2012-09-09T14:13:48Z</dcterms:created>
  <dcterms:modified xsi:type="dcterms:W3CDTF">2012-09-09T19:55:41Z</dcterms:modified>
  <cp:category/>
</cp:coreProperties>
</file>