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8" r:id="rId3"/>
    <p:sldId id="257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58" r:id="rId12"/>
    <p:sldId id="276" r:id="rId13"/>
    <p:sldId id="273" r:id="rId14"/>
    <p:sldId id="274" r:id="rId15"/>
    <p:sldId id="27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1D8F4C-4E21-1E48-9998-2B651557739A}" type="datetimeFigureOut">
              <a:rPr lang="en-US" smtClean="0"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B7A9FD2-432D-3445-A153-D3A9D7ABD1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Napoleon’s </a:t>
            </a:r>
            <a:r>
              <a:rPr lang="en-US" dirty="0">
                <a:latin typeface="Calibri" charset="0"/>
              </a:rPr>
              <a:t>Fall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Nationalism</a:t>
            </a:r>
          </a:p>
          <a:p>
            <a:pPr lvl="1"/>
            <a:r>
              <a:rPr lang="en-US" dirty="0" smtClean="0">
                <a:latin typeface="Calibri" charset="0"/>
              </a:rPr>
              <a:t> European countries want freedom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Russia </a:t>
            </a:r>
            <a:r>
              <a:rPr lang="en-US" dirty="0">
                <a:latin typeface="Calibri" charset="0"/>
              </a:rPr>
              <a:t>beat Napoleon </a:t>
            </a:r>
          </a:p>
          <a:p>
            <a:pPr lvl="1"/>
            <a:r>
              <a:rPr lang="en-US" dirty="0" smtClean="0">
                <a:latin typeface="Calibri" charset="0"/>
              </a:rPr>
              <a:t>IT WAS TOO COLD</a:t>
            </a:r>
            <a:r>
              <a:rPr lang="en-US" dirty="0">
                <a:latin typeface="Calibri" charset="0"/>
              </a:rPr>
              <a:t>!</a:t>
            </a:r>
          </a:p>
          <a:p>
            <a:r>
              <a:rPr lang="en-US" dirty="0" smtClean="0">
                <a:latin typeface="Calibri" charset="0"/>
              </a:rPr>
              <a:t>He was exiled. </a:t>
            </a:r>
            <a:endParaRPr lang="en-US" dirty="0">
              <a:latin typeface="Calibri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71" y="3229204"/>
            <a:ext cx="4340014" cy="28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9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Europe react?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23229"/>
          </a:xfrm>
        </p:spPr>
        <p:txBody>
          <a:bodyPr/>
          <a:lstStyle/>
          <a:p>
            <a:r>
              <a:rPr lang="en-US" dirty="0" smtClean="0"/>
              <a:t>Congress of Vienna</a:t>
            </a:r>
          </a:p>
          <a:p>
            <a:pPr lvl="1"/>
            <a:r>
              <a:rPr lang="en-US" dirty="0" smtClean="0"/>
              <a:t>Take away France’s power</a:t>
            </a:r>
          </a:p>
          <a:p>
            <a:pPr lvl="1"/>
            <a:r>
              <a:rPr lang="en-US" dirty="0" smtClean="0"/>
              <a:t>Restore monarchs to power </a:t>
            </a:r>
          </a:p>
          <a:p>
            <a:r>
              <a:rPr lang="en-US" dirty="0" smtClean="0"/>
              <a:t>Russia 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Russification</a:t>
            </a:r>
            <a:r>
              <a:rPr lang="en-US" dirty="0" smtClean="0"/>
              <a:t>” (made everyone the same)</a:t>
            </a:r>
          </a:p>
          <a:p>
            <a:pPr lvl="1"/>
            <a:r>
              <a:rPr lang="en-US" dirty="0" smtClean="0"/>
              <a:t>Criminals: sent to Siberia  </a:t>
            </a:r>
          </a:p>
          <a:p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34" y="1210129"/>
            <a:ext cx="3167308" cy="226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209143"/>
            <a:ext cx="3247571" cy="243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9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Americas…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charset="0"/>
              </a:rPr>
              <a:t>Latin American Revolutions (</a:t>
            </a:r>
            <a:r>
              <a:rPr lang="en-US" sz="4000" dirty="0" smtClean="0">
                <a:latin typeface="Calibri" charset="0"/>
              </a:rPr>
              <a:t>1790’s</a:t>
            </a:r>
            <a:r>
              <a:rPr lang="en-US" sz="4000" dirty="0">
                <a:latin typeface="Calibri" charset="0"/>
              </a:rPr>
              <a:t>)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HAITI [1791]</a:t>
            </a:r>
          </a:p>
          <a:p>
            <a:pPr lvl="1"/>
            <a:r>
              <a:rPr lang="en-US" dirty="0">
                <a:latin typeface="Calibri" charset="0"/>
              </a:rPr>
              <a:t>French colony</a:t>
            </a:r>
          </a:p>
          <a:p>
            <a:pPr lvl="1"/>
            <a:r>
              <a:rPr lang="en-US" dirty="0">
                <a:latin typeface="Calibri" charset="0"/>
              </a:rPr>
              <a:t>Toussaint </a:t>
            </a:r>
            <a:r>
              <a:rPr lang="en-US" dirty="0" err="1" smtClean="0">
                <a:latin typeface="Calibri" charset="0"/>
              </a:rPr>
              <a:t>L’Ouverture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(ex-slave) led revolt </a:t>
            </a:r>
          </a:p>
          <a:p>
            <a:r>
              <a:rPr lang="en-US" dirty="0">
                <a:latin typeface="Calibri" charset="0"/>
              </a:rPr>
              <a:t>SOUTH AMERICA [</a:t>
            </a:r>
            <a:r>
              <a:rPr lang="en-US" dirty="0" smtClean="0">
                <a:latin typeface="Calibri" charset="0"/>
              </a:rPr>
              <a:t>1800’S</a:t>
            </a:r>
            <a:r>
              <a:rPr lang="en-US" dirty="0">
                <a:latin typeface="Calibri" charset="0"/>
              </a:rPr>
              <a:t>]</a:t>
            </a:r>
          </a:p>
          <a:p>
            <a:pPr lvl="1"/>
            <a:r>
              <a:rPr lang="en-US" dirty="0">
                <a:latin typeface="Calibri" charset="0"/>
              </a:rPr>
              <a:t>Spanish colonies </a:t>
            </a:r>
          </a:p>
          <a:p>
            <a:pPr lvl="1"/>
            <a:r>
              <a:rPr lang="en-US" dirty="0">
                <a:latin typeface="Calibri" charset="0"/>
              </a:rPr>
              <a:t>Simon Bolivar (a </a:t>
            </a:r>
            <a:r>
              <a:rPr lang="en-US" dirty="0" smtClean="0">
                <a:latin typeface="Calibri" charset="0"/>
              </a:rPr>
              <a:t>creole)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Joined with Jose de San Martin (Argentina, Chile)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8" y="2371045"/>
            <a:ext cx="2804521" cy="194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56" y="4856163"/>
            <a:ext cx="122395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118101"/>
            <a:ext cx="14859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9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Mexican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1910-1930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Causes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</a:rPr>
              <a:t>Dictator: </a:t>
            </a:r>
            <a:r>
              <a:rPr lang="en-US" sz="2600" dirty="0" err="1">
                <a:latin typeface="Calibri" charset="0"/>
              </a:rPr>
              <a:t>Porfirio</a:t>
            </a:r>
            <a:r>
              <a:rPr lang="en-US" sz="2600" dirty="0">
                <a:latin typeface="Calibri" charset="0"/>
              </a:rPr>
              <a:t> Diaz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>
                <a:latin typeface="Calibri" charset="0"/>
              </a:rPr>
              <a:t>Only rich make $ from industry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Most people had no money, land, or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</a:rPr>
              <a:t>Leaders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err="1">
                <a:latin typeface="Calibri" charset="0"/>
              </a:rPr>
              <a:t>Emiliano</a:t>
            </a:r>
            <a:r>
              <a:rPr lang="en-US" sz="2600" dirty="0">
                <a:latin typeface="Calibri" charset="0"/>
              </a:rPr>
              <a:t> Zapata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latin typeface="Calibri" charset="0"/>
              </a:rPr>
              <a:t>Francisco “</a:t>
            </a:r>
            <a:r>
              <a:rPr lang="en-US" sz="2600" dirty="0" err="1" smtClean="0">
                <a:latin typeface="Calibri" charset="0"/>
              </a:rPr>
              <a:t>Pancho</a:t>
            </a:r>
            <a:r>
              <a:rPr lang="en-US" sz="2600" dirty="0" smtClean="0">
                <a:latin typeface="Calibri" charset="0"/>
              </a:rPr>
              <a:t>” Villa</a:t>
            </a:r>
            <a:endParaRPr lang="en-US" sz="2600" dirty="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dirty="0" err="1" smtClean="0">
                <a:latin typeface="Calibri" charset="0"/>
              </a:rPr>
              <a:t>Venustiano</a:t>
            </a:r>
            <a:r>
              <a:rPr lang="en-US" sz="2600" dirty="0" smtClean="0">
                <a:latin typeface="Calibri" charset="0"/>
              </a:rPr>
              <a:t> </a:t>
            </a:r>
            <a:r>
              <a:rPr lang="en-US" sz="2600" dirty="0">
                <a:latin typeface="Calibri" charset="0"/>
              </a:rPr>
              <a:t>Carranza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New president </a:t>
            </a:r>
            <a:r>
              <a:rPr lang="en-US" sz="2200" dirty="0">
                <a:latin typeface="Calibri" charset="0"/>
              </a:rPr>
              <a:t>in </a:t>
            </a:r>
            <a:r>
              <a:rPr lang="en-US" sz="2200" dirty="0" smtClean="0">
                <a:latin typeface="Calibri" charset="0"/>
              </a:rPr>
              <a:t>1917</a:t>
            </a:r>
            <a:endParaRPr lang="en-US" sz="3000" dirty="0">
              <a:latin typeface="Calibri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809876"/>
            <a:ext cx="16764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7613"/>
            <a:ext cx="15049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86" y="181429"/>
            <a:ext cx="1447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8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Effects of Mexican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dirty="0">
                <a:latin typeface="Calibri" charset="0"/>
              </a:rPr>
              <a:t>Constitution: </a:t>
            </a:r>
          </a:p>
          <a:p>
            <a:pPr lvl="1" eaLnBrk="1" hangingPunct="1"/>
            <a:r>
              <a:rPr lang="en-US" sz="2600" dirty="0" smtClean="0">
                <a:latin typeface="Calibri" charset="0"/>
              </a:rPr>
              <a:t>gov’t </a:t>
            </a:r>
            <a:r>
              <a:rPr lang="en-US" sz="2600" dirty="0">
                <a:latin typeface="Calibri" charset="0"/>
              </a:rPr>
              <a:t>took church </a:t>
            </a:r>
            <a:r>
              <a:rPr lang="en-US" sz="2600" dirty="0" smtClean="0">
                <a:latin typeface="Calibri" charset="0"/>
              </a:rPr>
              <a:t>land &amp; gave it to people</a:t>
            </a:r>
          </a:p>
          <a:p>
            <a:pPr lvl="1" eaLnBrk="1" hangingPunct="1"/>
            <a:r>
              <a:rPr lang="en-US" sz="2600" dirty="0" smtClean="0">
                <a:latin typeface="Calibri" charset="0"/>
              </a:rPr>
              <a:t>more </a:t>
            </a:r>
            <a:r>
              <a:rPr lang="en-US" sz="2600" dirty="0">
                <a:latin typeface="Calibri" charset="0"/>
              </a:rPr>
              <a:t>rights for workers &amp; women 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Social Reforms: </a:t>
            </a:r>
          </a:p>
          <a:p>
            <a:pPr lvl="1" eaLnBrk="1" hangingPunct="1"/>
            <a:r>
              <a:rPr lang="en-US" sz="2600" dirty="0" smtClean="0">
                <a:latin typeface="Calibri" charset="0"/>
              </a:rPr>
              <a:t>public </a:t>
            </a:r>
            <a:r>
              <a:rPr lang="en-US" sz="2600" dirty="0">
                <a:latin typeface="Calibri" charset="0"/>
              </a:rPr>
              <a:t>schools &amp; libraries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Economic nationalism: </a:t>
            </a:r>
          </a:p>
          <a:p>
            <a:pPr lvl="1" eaLnBrk="1" hangingPunct="1"/>
            <a:r>
              <a:rPr lang="en-US" sz="2600" dirty="0">
                <a:latin typeface="Calibri" charset="0"/>
              </a:rPr>
              <a:t>lowered foreign </a:t>
            </a:r>
            <a:r>
              <a:rPr lang="en-US" sz="2600" dirty="0" smtClean="0">
                <a:latin typeface="Calibri" charset="0"/>
              </a:rPr>
              <a:t>dependence</a:t>
            </a:r>
          </a:p>
          <a:p>
            <a:pPr eaLnBrk="1" hangingPunct="1"/>
            <a:r>
              <a:rPr lang="en-US" sz="3000" dirty="0" smtClean="0">
                <a:latin typeface="Calibri" charset="0"/>
              </a:rPr>
              <a:t>Cultural nationalism: </a:t>
            </a:r>
          </a:p>
          <a:p>
            <a:pPr lvl="1" eaLnBrk="1" hangingPunct="1"/>
            <a:r>
              <a:rPr lang="en-US" sz="2600" dirty="0" smtClean="0">
                <a:latin typeface="Calibri" charset="0"/>
              </a:rPr>
              <a:t>writers</a:t>
            </a:r>
            <a:r>
              <a:rPr lang="en-US" sz="2600" dirty="0">
                <a:latin typeface="Calibri" charset="0"/>
              </a:rPr>
              <a:t>, murals showed struggles of people </a:t>
            </a:r>
          </a:p>
          <a:p>
            <a:pPr eaLnBrk="1" hangingPunct="1"/>
            <a:endParaRPr lang="en-US" sz="3000" dirty="0">
              <a:latin typeface="Calibri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14" y="2850925"/>
            <a:ext cx="2231572" cy="23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after reading…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author trying to tell you?</a:t>
            </a:r>
          </a:p>
          <a:p>
            <a:r>
              <a:rPr lang="en-US" dirty="0" smtClean="0"/>
              <a:t>How was this poem related to revolution?</a:t>
            </a:r>
          </a:p>
          <a:p>
            <a:r>
              <a:rPr lang="en-US" dirty="0" smtClean="0"/>
              <a:t>What are some issues or circumstances you are unhappy with?</a:t>
            </a:r>
          </a:p>
          <a:p>
            <a:r>
              <a:rPr lang="en-US" dirty="0" smtClean="0"/>
              <a:t>Is writing/speaking your mind an effective way to start a revolution?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6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331" y="756237"/>
            <a:ext cx="7992383" cy="6101763"/>
          </a:xfrm>
        </p:spPr>
        <p:txBody>
          <a:bodyPr/>
          <a:lstStyle/>
          <a:p>
            <a:pPr lvl="1"/>
            <a:r>
              <a:rPr lang="en-US" sz="3200" b="1" u="sng" dirty="0"/>
              <a:t>Aim:</a:t>
            </a:r>
            <a:r>
              <a:rPr lang="en-US" sz="3200" dirty="0"/>
              <a:t> What circumstances cause people to start a revolution?  </a:t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u="sng" dirty="0" smtClean="0"/>
              <a:t>Do </a:t>
            </a:r>
            <a:r>
              <a:rPr lang="en-US" sz="3200" b="1" u="sng" dirty="0"/>
              <a:t>Now:</a:t>
            </a:r>
            <a:r>
              <a:rPr lang="en-US" sz="3200" dirty="0"/>
              <a:t> </a:t>
            </a:r>
            <a:r>
              <a:rPr lang="en-US" sz="3200" i="1" dirty="0" smtClean="0"/>
              <a:t>IMAGINE THIS…</a:t>
            </a:r>
            <a:br>
              <a:rPr lang="en-US" sz="3200" i="1" dirty="0" smtClean="0"/>
            </a:br>
            <a:r>
              <a:rPr lang="en-US" sz="3200" dirty="0" smtClean="0"/>
              <a:t>What </a:t>
            </a:r>
            <a:r>
              <a:rPr lang="en-US" sz="3200" dirty="0"/>
              <a:t>if the school made everyone get the same haircut?  Or for every minute you are late to a class, you pay the school $50?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At </a:t>
            </a:r>
            <a:r>
              <a:rPr lang="en-US" sz="3200" dirty="0"/>
              <a:t>what point are the rules unreasonable?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What </a:t>
            </a:r>
            <a:r>
              <a:rPr lang="en-US" sz="3200" dirty="0"/>
              <a:t>would you do about it?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990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Political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</a:p>
          <a:p>
            <a:r>
              <a:rPr lang="en-US" dirty="0" smtClean="0"/>
              <a:t>French</a:t>
            </a:r>
          </a:p>
          <a:p>
            <a:r>
              <a:rPr lang="en-US" dirty="0" smtClean="0"/>
              <a:t>Latin American</a:t>
            </a:r>
          </a:p>
        </p:txBody>
      </p:sp>
    </p:spTree>
    <p:extLst>
      <p:ext uri="{BB962C8B-B14F-4D97-AF65-F5344CB8AC3E}">
        <p14:creationId xmlns:p14="http://schemas.microsoft.com/office/powerpoint/2010/main" val="297684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American Revolution: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solidFill>
                  <a:srgbClr val="F7901E"/>
                </a:solidFill>
                <a:latin typeface="Calibri" charset="0"/>
              </a:rPr>
              <a:t>Colonists </a:t>
            </a:r>
            <a:r>
              <a:rPr lang="en-US" dirty="0">
                <a:solidFill>
                  <a:srgbClr val="F7901E"/>
                </a:solidFill>
                <a:latin typeface="Calibri" charset="0"/>
              </a:rPr>
              <a:t>want Freedom!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1776: Declaration of Independence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13 colonies declare independence from England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3533776"/>
            <a:ext cx="4876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4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Effects of American Revolution</a:t>
            </a:r>
            <a:br>
              <a:rPr lang="en-US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Inspired French &amp; Latin American independence movements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616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00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1075"/>
            <a:ext cx="26733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0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11200" y="69487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French </a:t>
            </a:r>
            <a:r>
              <a:rPr lang="en-US" dirty="0" smtClean="0">
                <a:latin typeface="Calibri" charset="0"/>
              </a:rPr>
              <a:t>Revolution</a:t>
            </a:r>
            <a:endParaRPr lang="en-US" dirty="0">
              <a:latin typeface="Calibri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72" y="2137228"/>
            <a:ext cx="5362121" cy="42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8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Causes of the French Revolution </a:t>
            </a:r>
            <a:r>
              <a:rPr lang="en-US" dirty="0" smtClean="0">
                <a:solidFill>
                  <a:srgbClr val="F7901E"/>
                </a:solidFill>
                <a:ea typeface="+mj-ea"/>
              </a:rPr>
              <a:t>(1789-1799)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431142"/>
            <a:ext cx="8229600" cy="4426857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Absolute monarchy</a:t>
            </a:r>
          </a:p>
          <a:p>
            <a:pPr eaLnBrk="1" hangingPunct="1"/>
            <a:r>
              <a:rPr lang="en-US" dirty="0">
                <a:latin typeface="Calibri" charset="0"/>
              </a:rPr>
              <a:t>Social inequality</a:t>
            </a:r>
          </a:p>
          <a:p>
            <a:pPr lvl="1" eaLnBrk="1" hangingPunct="1"/>
            <a:r>
              <a:rPr lang="en-US" i="1" dirty="0">
                <a:latin typeface="Calibri" charset="0"/>
              </a:rPr>
              <a:t>3 estates</a:t>
            </a:r>
          </a:p>
          <a:p>
            <a:pPr eaLnBrk="1" hangingPunct="1"/>
            <a:r>
              <a:rPr lang="en-US" dirty="0">
                <a:latin typeface="Calibri" charset="0"/>
              </a:rPr>
              <a:t>Enlightenment</a:t>
            </a:r>
          </a:p>
          <a:p>
            <a:pPr lvl="1" eaLnBrk="1" hangingPunct="1"/>
            <a:r>
              <a:rPr lang="en-US" i="1" dirty="0">
                <a:latin typeface="Calibri" charset="0"/>
              </a:rPr>
              <a:t>Ideas of democracy</a:t>
            </a:r>
          </a:p>
          <a:p>
            <a:pPr eaLnBrk="1" hangingPunct="1"/>
            <a:r>
              <a:rPr lang="en-US" dirty="0">
                <a:latin typeface="Calibri" charset="0"/>
              </a:rPr>
              <a:t>English &amp; American </a:t>
            </a:r>
            <a:r>
              <a:rPr lang="en-US" dirty="0" smtClean="0">
                <a:latin typeface="Calibri" charset="0"/>
              </a:rPr>
              <a:t>examples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76" y="2431142"/>
            <a:ext cx="4536924" cy="34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1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Craziness…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1793: The king was executed</a:t>
            </a:r>
          </a:p>
          <a:p>
            <a:r>
              <a:rPr lang="en-US" dirty="0">
                <a:latin typeface="Calibri" charset="0"/>
              </a:rPr>
              <a:t>Reign of Terror – led by </a:t>
            </a:r>
            <a:r>
              <a:rPr lang="en-US" dirty="0" err="1">
                <a:latin typeface="Calibri" charset="0"/>
              </a:rPr>
              <a:t>Maximilien</a:t>
            </a:r>
            <a:r>
              <a:rPr lang="en-US" dirty="0">
                <a:latin typeface="Calibri" charset="0"/>
              </a:rPr>
              <a:t> Robespierre</a:t>
            </a:r>
          </a:p>
          <a:p>
            <a:pPr lvl="1"/>
            <a:r>
              <a:rPr lang="en-US" dirty="0">
                <a:latin typeface="Calibri" charset="0"/>
              </a:rPr>
              <a:t>1,000s killed/imprisoned </a:t>
            </a:r>
          </a:p>
          <a:p>
            <a:pPr lvl="1"/>
            <a:r>
              <a:rPr lang="en-US" dirty="0" smtClean="0">
                <a:latin typeface="Calibri" charset="0"/>
              </a:rPr>
              <a:t>Lasted 1 year 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86" y="2441095"/>
            <a:ext cx="2783114" cy="381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9" y="3888922"/>
            <a:ext cx="1600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1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Napoleon </a:t>
            </a:r>
            <a:r>
              <a:rPr lang="en-US" dirty="0" smtClean="0">
                <a:latin typeface="Calibri" charset="0"/>
              </a:rPr>
              <a:t>takes over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>
                <a:latin typeface="Calibri" charset="0"/>
              </a:rPr>
              <a:t>Named himself</a:t>
            </a:r>
            <a:r>
              <a:rPr lang="ja-JP" altLang="en-US" sz="2700" dirty="0" smtClean="0">
                <a:latin typeface="Calibri" charset="0"/>
              </a:rPr>
              <a:t>“</a:t>
            </a:r>
            <a:r>
              <a:rPr lang="en-US" sz="2700" dirty="0">
                <a:latin typeface="Calibri" charset="0"/>
              </a:rPr>
              <a:t>Emperor of France</a:t>
            </a:r>
            <a:r>
              <a:rPr lang="ja-JP" altLang="en-US" sz="2700" dirty="0">
                <a:latin typeface="Calibri" charset="0"/>
              </a:rPr>
              <a:t>”</a:t>
            </a:r>
            <a:endParaRPr lang="en-US" sz="27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Absolute </a:t>
            </a:r>
            <a:r>
              <a:rPr lang="en-US" sz="2400" dirty="0">
                <a:latin typeface="Calibri" charset="0"/>
              </a:rPr>
              <a:t>power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Napoleonic </a:t>
            </a:r>
            <a:r>
              <a:rPr lang="en-US" sz="2400" dirty="0">
                <a:latin typeface="Calibri" charset="0"/>
              </a:rPr>
              <a:t>Code </a:t>
            </a:r>
            <a:endParaRPr lang="en-US" sz="2400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alibri" charset="0"/>
              </a:rPr>
              <a:t>Enlightenment </a:t>
            </a:r>
            <a:r>
              <a:rPr lang="en-US" sz="2200" dirty="0">
                <a:latin typeface="Calibri" charset="0"/>
              </a:rPr>
              <a:t>ideas – </a:t>
            </a:r>
            <a:r>
              <a:rPr lang="en-US" sz="2200" dirty="0" smtClean="0">
                <a:latin typeface="Calibri" charset="0"/>
              </a:rPr>
              <a:t>equality</a:t>
            </a:r>
            <a:endParaRPr lang="en-US" sz="2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</a:rPr>
              <a:t>Big Empire  (1804-1814)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Conquered </a:t>
            </a:r>
            <a:r>
              <a:rPr lang="en-US" sz="2400" dirty="0" smtClean="0">
                <a:latin typeface="Calibri" charset="0"/>
              </a:rPr>
              <a:t>all of Europe </a:t>
            </a:r>
            <a:r>
              <a:rPr lang="en-US" sz="2400" dirty="0">
                <a:latin typeface="Calibri" charset="0"/>
              </a:rPr>
              <a:t>(except Russia &amp; England)</a:t>
            </a:r>
          </a:p>
          <a:p>
            <a:pPr>
              <a:lnSpc>
                <a:spcPct val="90000"/>
              </a:lnSpc>
            </a:pPr>
            <a:endParaRPr lang="en-US" sz="2700" dirty="0">
              <a:latin typeface="Calibri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2" y="2431143"/>
            <a:ext cx="1863045" cy="183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43" y="4942654"/>
            <a:ext cx="1723571" cy="17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3676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231</TotalTime>
  <Words>369</Words>
  <Application>Microsoft Macintosh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Political Revolutions</vt:lpstr>
      <vt:lpstr>Aim: What circumstances cause people to start a revolution?     Do Now: IMAGINE THIS… What if the school made everyone get the same haircut?  Or for every minute you are late to a class, you pay the school $50?    At what point are the rules unreasonable?   What would you do about it?  </vt:lpstr>
      <vt:lpstr>Big Political Revolutions</vt:lpstr>
      <vt:lpstr>American Revolution: Colonists want Freedom!</vt:lpstr>
      <vt:lpstr>Effects of American Revolution </vt:lpstr>
      <vt:lpstr>French Revolution</vt:lpstr>
      <vt:lpstr>Causes of the French Revolution (1789-1799) </vt:lpstr>
      <vt:lpstr>Craziness… </vt:lpstr>
      <vt:lpstr>Napoleon takes over</vt:lpstr>
      <vt:lpstr>Napoleon’s Fall </vt:lpstr>
      <vt:lpstr>How did Europe react? </vt:lpstr>
      <vt:lpstr>Meanwhile in the Americas… </vt:lpstr>
      <vt:lpstr>Latin American Revolutions (1790’s) </vt:lpstr>
      <vt:lpstr>Mexican Revolution </vt:lpstr>
      <vt:lpstr>Effects of Mexican Revolution</vt:lpstr>
      <vt:lpstr>Questions after reading…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&amp; Nationalism</dc:title>
  <dc:creator>Lindsay Lyons</dc:creator>
  <cp:lastModifiedBy>Lindsay Lyons</cp:lastModifiedBy>
  <cp:revision>9</cp:revision>
  <dcterms:created xsi:type="dcterms:W3CDTF">2012-09-11T22:17:32Z</dcterms:created>
  <dcterms:modified xsi:type="dcterms:W3CDTF">2012-09-12T02:08:40Z</dcterms:modified>
</cp:coreProperties>
</file>