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0" d="100"/>
          <a:sy n="40" d="100"/>
        </p:scale>
        <p:origin x="-3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AC50-8A40-EB4B-9D7B-3A15940E25D6}" type="datetimeFigureOut">
              <a:rPr lang="en-US" smtClean="0"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87E3-C45A-194E-A6B0-B44E5376B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44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AC50-8A40-EB4B-9D7B-3A15940E25D6}" type="datetimeFigureOut">
              <a:rPr lang="en-US" smtClean="0"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87E3-C45A-194E-A6B0-B44E5376B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40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AC50-8A40-EB4B-9D7B-3A15940E25D6}" type="datetimeFigureOut">
              <a:rPr lang="en-US" smtClean="0"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87E3-C45A-194E-A6B0-B44E5376B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42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AC50-8A40-EB4B-9D7B-3A15940E25D6}" type="datetimeFigureOut">
              <a:rPr lang="en-US" smtClean="0"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87E3-C45A-194E-A6B0-B44E5376B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90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AC50-8A40-EB4B-9D7B-3A15940E25D6}" type="datetimeFigureOut">
              <a:rPr lang="en-US" smtClean="0"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87E3-C45A-194E-A6B0-B44E5376B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92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AC50-8A40-EB4B-9D7B-3A15940E25D6}" type="datetimeFigureOut">
              <a:rPr lang="en-US" smtClean="0"/>
              <a:t>9/12/12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87E3-C45A-194E-A6B0-B44E5376B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13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AC50-8A40-EB4B-9D7B-3A15940E25D6}" type="datetimeFigureOut">
              <a:rPr lang="en-US" smtClean="0"/>
              <a:t>9/12/12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87E3-C45A-194E-A6B0-B44E5376B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95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AC50-8A40-EB4B-9D7B-3A15940E25D6}" type="datetimeFigureOut">
              <a:rPr lang="en-US" smtClean="0"/>
              <a:t>9/12/12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87E3-C45A-194E-A6B0-B44E5376B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5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AC50-8A40-EB4B-9D7B-3A15940E25D6}" type="datetimeFigureOut">
              <a:rPr lang="en-US" smtClean="0"/>
              <a:t>9/12/12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87E3-C45A-194E-A6B0-B44E5376B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17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AC50-8A40-EB4B-9D7B-3A15940E25D6}" type="datetimeFigureOut">
              <a:rPr lang="en-US" smtClean="0"/>
              <a:t>9/12/12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87E3-C45A-194E-A6B0-B44E5376B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2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AAC50-8A40-EB4B-9D7B-3A15940E25D6}" type="datetimeFigureOut">
              <a:rPr lang="en-US" smtClean="0"/>
              <a:t>9/12/12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087E3-C45A-194E-A6B0-B44E5376B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7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AAC50-8A40-EB4B-9D7B-3A15940E25D6}" type="datetimeFigureOut">
              <a:rPr lang="en-US" smtClean="0"/>
              <a:t>9/12/12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087E3-C45A-194E-A6B0-B44E5376B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2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WORLD MAP SKILLS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Social Studies </a:t>
            </a:r>
            <a:endParaRPr lang="en-US" dirty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Ms. Lyons </a:t>
            </a:r>
          </a:p>
        </p:txBody>
      </p:sp>
    </p:spTree>
    <p:extLst>
      <p:ext uri="{BB962C8B-B14F-4D97-AF65-F5344CB8AC3E}">
        <p14:creationId xmlns:p14="http://schemas.microsoft.com/office/powerpoint/2010/main" val="366772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435100"/>
            <a:ext cx="86106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5466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Find Russia on the map. </a:t>
            </a:r>
          </a:p>
        </p:txBody>
      </p:sp>
    </p:spTree>
    <p:extLst>
      <p:ext uri="{BB962C8B-B14F-4D97-AF65-F5344CB8AC3E}">
        <p14:creationId xmlns:p14="http://schemas.microsoft.com/office/powerpoint/2010/main" val="3209508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61463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721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3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GLOBAL 3</a:t>
            </a:r>
          </a:p>
        </p:txBody>
      </p:sp>
    </p:spTree>
    <p:extLst>
      <p:ext uri="{BB962C8B-B14F-4D97-AF65-F5344CB8AC3E}">
        <p14:creationId xmlns:p14="http://schemas.microsoft.com/office/powerpoint/2010/main" val="3584046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Find Great Britain on the map. </a:t>
            </a:r>
          </a:p>
        </p:txBody>
      </p:sp>
    </p:spTree>
    <p:extLst>
      <p:ext uri="{BB962C8B-B14F-4D97-AF65-F5344CB8AC3E}">
        <p14:creationId xmlns:p14="http://schemas.microsoft.com/office/powerpoint/2010/main" val="2038449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78163"/>
            <a:ext cx="4114800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6027738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354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Find France on the map.</a:t>
            </a:r>
          </a:p>
        </p:txBody>
      </p:sp>
    </p:spTree>
    <p:extLst>
      <p:ext uri="{BB962C8B-B14F-4D97-AF65-F5344CB8AC3E}">
        <p14:creationId xmlns:p14="http://schemas.microsoft.com/office/powerpoint/2010/main" val="3959806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6708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8104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Find Italy on the map.</a:t>
            </a:r>
          </a:p>
        </p:txBody>
      </p:sp>
    </p:spTree>
    <p:extLst>
      <p:ext uri="{BB962C8B-B14F-4D97-AF65-F5344CB8AC3E}">
        <p14:creationId xmlns:p14="http://schemas.microsoft.com/office/powerpoint/2010/main" val="279755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27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464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Find Germany on the map.</a:t>
            </a:r>
          </a:p>
        </p:txBody>
      </p:sp>
    </p:spTree>
    <p:extLst>
      <p:ext uri="{BB962C8B-B14F-4D97-AF65-F5344CB8AC3E}">
        <p14:creationId xmlns:p14="http://schemas.microsoft.com/office/powerpoint/2010/main" val="1461176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41</Words>
  <Application>Microsoft Macintosh PowerPoint</Application>
  <PresentationFormat>On-screen Show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WORLD MAP SKILLS </vt:lpstr>
      <vt:lpstr>GLOBAL 3</vt:lpstr>
      <vt:lpstr>Find Great Britain on the map. </vt:lpstr>
      <vt:lpstr>PowerPoint Presentation</vt:lpstr>
      <vt:lpstr>Find France on the map.</vt:lpstr>
      <vt:lpstr>PowerPoint Presentation</vt:lpstr>
      <vt:lpstr>Find Italy on the map.</vt:lpstr>
      <vt:lpstr>PowerPoint Presentation</vt:lpstr>
      <vt:lpstr>Find Germany on the map.</vt:lpstr>
      <vt:lpstr>PowerPoint Presentation</vt:lpstr>
      <vt:lpstr>Find Russia on the map.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MAP SKILLS </dc:title>
  <dc:creator>Lindsay Lyons</dc:creator>
  <cp:lastModifiedBy>Lindsay Lyons</cp:lastModifiedBy>
  <cp:revision>1</cp:revision>
  <dcterms:created xsi:type="dcterms:W3CDTF">2012-09-12T18:55:28Z</dcterms:created>
  <dcterms:modified xsi:type="dcterms:W3CDTF">2012-09-12T18:56:46Z</dcterms:modified>
</cp:coreProperties>
</file>