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5348-F54A-0B4A-8676-C116645165FB}" type="datetimeFigureOut">
              <a:rPr lang="en-US" smtClean="0"/>
              <a:t>9/23/12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60CCB5-F457-9944-BC51-636CA7F4F4D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5348-F54A-0B4A-8676-C116645165FB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CCB5-F457-9944-BC51-636CA7F4F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5348-F54A-0B4A-8676-C116645165FB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CCB5-F457-9944-BC51-636CA7F4F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215348-F54A-0B4A-8676-C116645165FB}" type="datetimeFigureOut">
              <a:rPr lang="en-US" smtClean="0"/>
              <a:t>9/23/12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460CCB5-F457-9944-BC51-636CA7F4F4D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5348-F54A-0B4A-8676-C116645165FB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CCB5-F457-9944-BC51-636CA7F4F4D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5348-F54A-0B4A-8676-C116645165FB}" type="datetimeFigureOut">
              <a:rPr lang="en-US" smtClean="0"/>
              <a:t>9/23/12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CCB5-F457-9944-BC51-636CA7F4F4D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CCB5-F457-9944-BC51-636CA7F4F4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5348-F54A-0B4A-8676-C116645165FB}" type="datetimeFigureOut">
              <a:rPr lang="en-US" smtClean="0"/>
              <a:t>9/23/12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5348-F54A-0B4A-8676-C116645165FB}" type="datetimeFigureOut">
              <a:rPr lang="en-US" smtClean="0"/>
              <a:t>9/23/12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CCB5-F457-9944-BC51-636CA7F4F4D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5348-F54A-0B4A-8676-C116645165FB}" type="datetimeFigureOut">
              <a:rPr lang="en-US" smtClean="0"/>
              <a:t>9/23/12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CCB5-F457-9944-BC51-636CA7F4F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215348-F54A-0B4A-8676-C116645165FB}" type="datetimeFigureOut">
              <a:rPr lang="en-US" smtClean="0"/>
              <a:t>9/23/12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60CCB5-F457-9944-BC51-636CA7F4F4D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5348-F54A-0B4A-8676-C116645165FB}" type="datetimeFigureOut">
              <a:rPr lang="en-US" smtClean="0"/>
              <a:t>9/23/12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60CCB5-F457-9944-BC51-636CA7F4F4D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215348-F54A-0B4A-8676-C116645165FB}" type="datetimeFigureOut">
              <a:rPr lang="en-US" smtClean="0"/>
              <a:t>9/23/12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460CCB5-F457-9944-BC51-636CA7F4F4D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Global </a:t>
            </a:r>
            <a:r>
              <a:rPr lang="en-US" dirty="0"/>
              <a:t>3</a:t>
            </a:r>
            <a:r>
              <a:rPr lang="en-US" dirty="0" smtClean="0">
                <a:ea typeface="+mn-ea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Ms. Lyons </a:t>
            </a:r>
          </a:p>
        </p:txBody>
      </p:sp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Industrial Revolution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05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does not control </a:t>
            </a:r>
          </a:p>
          <a:p>
            <a:r>
              <a:rPr lang="en-US" dirty="0" smtClean="0"/>
              <a:t>Growth </a:t>
            </a:r>
            <a:r>
              <a:rPr lang="en-US" dirty="0"/>
              <a:t>of big business</a:t>
            </a:r>
          </a:p>
          <a:p>
            <a:pPr lvl="1"/>
            <a:r>
              <a:rPr lang="en-US" dirty="0" smtClean="0"/>
              <a:t>More power to business owners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Laissez-faire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81" y="3141406"/>
            <a:ext cx="42672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344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Factory workers have more money than farmers, but less than business owners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Middle Class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765" y="2520892"/>
            <a:ext cx="4589955" cy="382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092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to live close to work</a:t>
            </a:r>
          </a:p>
          <a:p>
            <a:r>
              <a:rPr lang="en-US" dirty="0" smtClean="0"/>
              <a:t>All factories = in same place</a:t>
            </a:r>
          </a:p>
          <a:p>
            <a:r>
              <a:rPr lang="en-US" dirty="0" smtClean="0"/>
              <a:t>Crowded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Urbanization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489" y="3176261"/>
            <a:ext cx="4369172" cy="291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847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r>
              <a:rPr lang="en-US" dirty="0"/>
              <a:t>-16 hour days </a:t>
            </a:r>
            <a:endParaRPr lang="en-US" dirty="0" smtClean="0"/>
          </a:p>
          <a:p>
            <a:r>
              <a:rPr lang="en-US" dirty="0" smtClean="0"/>
              <a:t>Boring </a:t>
            </a:r>
            <a:r>
              <a:rPr lang="en-US" dirty="0"/>
              <a:t>work </a:t>
            </a:r>
            <a:endParaRPr lang="en-US" dirty="0" smtClean="0"/>
          </a:p>
          <a:p>
            <a:pPr lvl="1"/>
            <a:r>
              <a:rPr lang="en-US" dirty="0" smtClean="0"/>
              <a:t>same </a:t>
            </a:r>
            <a:r>
              <a:rPr lang="en-US" dirty="0"/>
              <a:t>thing all </a:t>
            </a:r>
            <a:r>
              <a:rPr lang="en-US" dirty="0" smtClean="0"/>
              <a:t>day </a:t>
            </a:r>
          </a:p>
          <a:p>
            <a:r>
              <a:rPr lang="en-US" dirty="0" smtClean="0"/>
              <a:t>Dangerous </a:t>
            </a:r>
            <a:r>
              <a:rPr lang="en-US" dirty="0"/>
              <a:t>machines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Conditions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393" y="3593508"/>
            <a:ext cx="4630281" cy="2814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800" y="803460"/>
            <a:ext cx="3621139" cy="263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89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 </a:t>
            </a:r>
            <a:r>
              <a:rPr lang="en-US" dirty="0"/>
              <a:t>worked at factories &amp; women stayed home </a:t>
            </a:r>
            <a:endParaRPr lang="en-US" dirty="0" smtClean="0"/>
          </a:p>
          <a:p>
            <a:r>
              <a:rPr lang="en-US" dirty="0" smtClean="0"/>
              <a:t>Poor </a:t>
            </a:r>
            <a:r>
              <a:rPr lang="en-US" dirty="0"/>
              <a:t>kids worked to help families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Social Roles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970" y="3005117"/>
            <a:ext cx="3378366" cy="334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6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Better farming techniques!</a:t>
            </a:r>
          </a:p>
          <a:p>
            <a:pPr lvl="1"/>
            <a:r>
              <a:rPr lang="en-US">
                <a:latin typeface="Calibri" charset="0"/>
              </a:rPr>
              <a:t>Technology </a:t>
            </a:r>
          </a:p>
          <a:p>
            <a:pPr lvl="1"/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Effect: more food for developing countries!</a:t>
            </a:r>
          </a:p>
          <a:p>
            <a:pPr lvl="1"/>
            <a:r>
              <a:rPr lang="en-US">
                <a:latin typeface="Calibri" charset="0"/>
              </a:rPr>
              <a:t>People live longer &amp; have healthier babies</a:t>
            </a: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Agrarian Revolution 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750" y="856701"/>
            <a:ext cx="33337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82337"/>
            <a:ext cx="2667000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11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5942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Started in 1750 in Great Britain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Machines make more, faster </a:t>
            </a: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Industrial Revolution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815" y="2984363"/>
            <a:ext cx="4163411" cy="317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9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98666"/>
            <a:ext cx="8229600" cy="1219200"/>
          </a:xfrm>
        </p:spPr>
        <p:txBody>
          <a:bodyPr/>
          <a:lstStyle/>
          <a:p>
            <a:r>
              <a:rPr lang="en-US" dirty="0" smtClean="0"/>
              <a:t>Causes of the Industrial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92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resources – coal (power for machines) </a:t>
            </a:r>
          </a:p>
          <a:p>
            <a:r>
              <a:rPr lang="en-US" dirty="0" smtClean="0"/>
              <a:t>Island</a:t>
            </a:r>
            <a:r>
              <a:rPr lang="en-US" dirty="0"/>
              <a:t>- harbors for </a:t>
            </a:r>
            <a:r>
              <a:rPr lang="en-US" dirty="0" smtClean="0"/>
              <a:t>trade</a:t>
            </a:r>
          </a:p>
          <a:p>
            <a:r>
              <a:rPr lang="en-US" dirty="0" smtClean="0"/>
              <a:t>Water</a:t>
            </a:r>
            <a:r>
              <a:rPr lang="en-US" dirty="0"/>
              <a:t>- power for factories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Geography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344" y="3802994"/>
            <a:ext cx="2109788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864" y="2325011"/>
            <a:ext cx="2424872" cy="34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130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en-US" sz="2600" dirty="0" smtClean="0">
                <a:solidFill>
                  <a:schemeClr val="tx1"/>
                </a:solidFill>
              </a:rPr>
              <a:t>Colonies (imperialism) </a:t>
            </a:r>
          </a:p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en-US" sz="2600" dirty="0" smtClean="0">
                <a:solidFill>
                  <a:schemeClr val="tx1"/>
                </a:solidFill>
              </a:rPr>
              <a:t>Make </a:t>
            </a:r>
            <a:r>
              <a:rPr lang="en-US" sz="2600" dirty="0">
                <a:solidFill>
                  <a:schemeClr val="tx1"/>
                </a:solidFill>
              </a:rPr>
              <a:t>money to invest in factories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Capital from Colonies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56328"/>
            <a:ext cx="3512871" cy="2639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346" y="3456328"/>
            <a:ext cx="4399453" cy="263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47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en-US" sz="2600" dirty="0">
                <a:solidFill>
                  <a:srgbClr val="FFFFFF"/>
                </a:solidFill>
              </a:rPr>
              <a:t>Machines </a:t>
            </a:r>
            <a:endParaRPr lang="en-US" sz="2600" dirty="0" smtClean="0">
              <a:solidFill>
                <a:srgbClr val="FFFFFF"/>
              </a:solidFill>
            </a:endParaRPr>
          </a:p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en-US" sz="2600" dirty="0" smtClean="0">
                <a:solidFill>
                  <a:srgbClr val="FFFFFF"/>
                </a:solidFill>
              </a:rPr>
              <a:t>Make MORE things FASTER</a:t>
            </a:r>
            <a:endParaRPr lang="en-US" sz="2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Technology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731" y="2769770"/>
            <a:ext cx="4587902" cy="332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Remember: Agricultural Revolution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More workers!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Population Growth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971" y="2853351"/>
            <a:ext cx="3903504" cy="292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975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9308"/>
            <a:ext cx="8229600" cy="1219200"/>
          </a:xfrm>
        </p:spPr>
        <p:txBody>
          <a:bodyPr/>
          <a:lstStyle/>
          <a:p>
            <a:r>
              <a:rPr lang="en-US" dirty="0" smtClean="0"/>
              <a:t>Effects of the Industrial Revolution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11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98</TotalTime>
  <Words>188</Words>
  <Application>Microsoft Macintosh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Industrial Revolution</vt:lpstr>
      <vt:lpstr>Agrarian Revolution </vt:lpstr>
      <vt:lpstr>Industrial Revolution</vt:lpstr>
      <vt:lpstr>Causes of the Industrial Revolution</vt:lpstr>
      <vt:lpstr>1. Geography</vt:lpstr>
      <vt:lpstr>2. Capital from Colonies </vt:lpstr>
      <vt:lpstr>3. Technology </vt:lpstr>
      <vt:lpstr>4. Population Growth </vt:lpstr>
      <vt:lpstr>Effects of the Industrial Revolution </vt:lpstr>
      <vt:lpstr>Laissez-faire </vt:lpstr>
      <vt:lpstr>Growth of Middle Class </vt:lpstr>
      <vt:lpstr>Urbanization</vt:lpstr>
      <vt:lpstr>Working Conditions </vt:lpstr>
      <vt:lpstr>Change in Social Roles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&amp; Social Revolutions Week 1-2 </dc:title>
  <dc:creator>Lindsay Lyons</dc:creator>
  <cp:lastModifiedBy>Lindsay Lyons</cp:lastModifiedBy>
  <cp:revision>12</cp:revision>
  <dcterms:created xsi:type="dcterms:W3CDTF">2012-09-23T12:08:11Z</dcterms:created>
  <dcterms:modified xsi:type="dcterms:W3CDTF">2012-09-23T15:54:22Z</dcterms:modified>
</cp:coreProperties>
</file>