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79D-8DD1-6B4F-8B3A-30E85E24D947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0768-455C-C246-BD69-55AA6828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8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79D-8DD1-6B4F-8B3A-30E85E24D947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0768-455C-C246-BD69-55AA6828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4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79D-8DD1-6B4F-8B3A-30E85E24D947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0768-455C-C246-BD69-55AA6828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4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79D-8DD1-6B4F-8B3A-30E85E24D947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0768-455C-C246-BD69-55AA6828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79D-8DD1-6B4F-8B3A-30E85E24D947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0768-455C-C246-BD69-55AA6828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79D-8DD1-6B4F-8B3A-30E85E24D947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0768-455C-C246-BD69-55AA6828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9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79D-8DD1-6B4F-8B3A-30E85E24D947}" type="datetimeFigureOut">
              <a:rPr lang="en-US" smtClean="0"/>
              <a:t>10/9/12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0768-455C-C246-BD69-55AA6828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1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79D-8DD1-6B4F-8B3A-30E85E24D947}" type="datetimeFigureOut">
              <a:rPr lang="en-US" smtClean="0"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0768-455C-C246-BD69-55AA6828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3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79D-8DD1-6B4F-8B3A-30E85E24D947}" type="datetimeFigureOut">
              <a:rPr lang="en-US" smtClean="0"/>
              <a:t>10/9/12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0768-455C-C246-BD69-55AA6828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4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79D-8DD1-6B4F-8B3A-30E85E24D947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0768-455C-C246-BD69-55AA6828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8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79D-8DD1-6B4F-8B3A-30E85E24D947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0768-455C-C246-BD69-55AA6828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E79D-8DD1-6B4F-8B3A-30E85E24D947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0768-455C-C246-BD69-55AA6828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2yXKbd5IDz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572500" cy="46520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Opium War (1839) </a:t>
            </a:r>
          </a:p>
          <a:p>
            <a:pPr lvl="1"/>
            <a:r>
              <a:rPr lang="en-US" dirty="0" smtClean="0"/>
              <a:t>Britain introduced China to opium </a:t>
            </a:r>
          </a:p>
          <a:p>
            <a:pPr lvl="1"/>
            <a:r>
              <a:rPr lang="en-US" dirty="0" smtClean="0"/>
              <a:t>Chinese became addicted, so the gov’t tried to stop the trade</a:t>
            </a:r>
          </a:p>
          <a:p>
            <a:pPr lvl="1"/>
            <a:r>
              <a:rPr lang="en-US" dirty="0" smtClean="0"/>
              <a:t>War broke out &amp; the British won</a:t>
            </a:r>
          </a:p>
          <a:p>
            <a:r>
              <a:rPr lang="en-US" dirty="0" smtClean="0"/>
              <a:t>Treaty of Nanjing made China…</a:t>
            </a:r>
          </a:p>
          <a:p>
            <a:pPr lvl="1"/>
            <a:r>
              <a:rPr lang="en-US" dirty="0" smtClean="0"/>
              <a:t>pay </a:t>
            </a:r>
            <a:r>
              <a:rPr lang="en-US" dirty="0"/>
              <a:t>for British war </a:t>
            </a:r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ports for trade with </a:t>
            </a:r>
            <a:r>
              <a:rPr lang="en-US" dirty="0" smtClean="0"/>
              <a:t>Britain</a:t>
            </a:r>
          </a:p>
          <a:p>
            <a:pPr lvl="1"/>
            <a:r>
              <a:rPr lang="en-US" dirty="0" smtClean="0"/>
              <a:t>give </a:t>
            </a:r>
            <a:r>
              <a:rPr lang="en-US" dirty="0"/>
              <a:t>Britain Hong Kong 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376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Spheres of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/>
              <a:t>European countries claimed pieces of China </a:t>
            </a:r>
            <a:endParaRPr lang="en-US" dirty="0" smtClean="0"/>
          </a:p>
          <a:p>
            <a:r>
              <a:rPr lang="en-US" dirty="0" smtClean="0"/>
              <a:t>Definition: </a:t>
            </a:r>
          </a:p>
          <a:p>
            <a:pPr lvl="1"/>
            <a:r>
              <a:rPr lang="en-US" dirty="0" smtClean="0"/>
              <a:t>Area in which a foreign country does not have control, but is very powerful </a:t>
            </a:r>
          </a:p>
          <a:p>
            <a:pPr lvl="2"/>
            <a:r>
              <a:rPr lang="en-US" dirty="0" smtClean="0"/>
              <a:t>Example: only that country can trade there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536" y="4061265"/>
            <a:ext cx="1652964" cy="236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2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Rebellion in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Boxer Rebellion </a:t>
            </a:r>
            <a:r>
              <a:rPr lang="en-US" dirty="0" smtClean="0"/>
              <a:t>(1900) </a:t>
            </a:r>
          </a:p>
          <a:p>
            <a:pPr lvl="1"/>
            <a:r>
              <a:rPr lang="en-US" dirty="0" smtClean="0"/>
              <a:t>China did not want to be controlled by other countries</a:t>
            </a:r>
          </a:p>
          <a:p>
            <a:pPr lvl="1"/>
            <a:r>
              <a:rPr lang="en-US" dirty="0" smtClean="0"/>
              <a:t>Fought against British &amp; Japan</a:t>
            </a:r>
          </a:p>
          <a:p>
            <a:pPr lvl="1"/>
            <a:r>
              <a:rPr lang="en-US" dirty="0" smtClean="0"/>
              <a:t>ALMOST won, but the U.S. sent in troops to defeat China</a:t>
            </a:r>
            <a:endParaRPr lang="en-US" dirty="0"/>
          </a:p>
          <a:p>
            <a:pPr lvl="2"/>
            <a:r>
              <a:rPr lang="en-US" dirty="0" smtClean="0"/>
              <a:t>China lost even more power </a:t>
            </a:r>
          </a:p>
          <a:p>
            <a:r>
              <a:rPr lang="en-US" dirty="0" smtClean="0"/>
              <a:t>Sun </a:t>
            </a:r>
            <a:r>
              <a:rPr lang="en-US" dirty="0" err="1" smtClean="0"/>
              <a:t>Yixian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Led a revolution to overthrow Qing dynasty</a:t>
            </a:r>
          </a:p>
          <a:p>
            <a:pPr lvl="1"/>
            <a:r>
              <a:rPr lang="en-US" dirty="0" smtClean="0"/>
              <a:t>He created a republic (vote for leaders/representatives)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0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Imperialism </a:t>
            </a:r>
            <a:br>
              <a:rPr lang="en-US" dirty="0" smtClean="0"/>
            </a:br>
            <a:r>
              <a:rPr lang="en-US" dirty="0" smtClean="0"/>
              <a:t>on the Colonies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SHORT-TERM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500" y="2590799"/>
            <a:ext cx="3749040" cy="4069675"/>
          </a:xfrm>
        </p:spPr>
        <p:txBody>
          <a:bodyPr>
            <a:normAutofit/>
          </a:bodyPr>
          <a:lstStyle/>
          <a:p>
            <a:r>
              <a:rPr lang="en-US" dirty="0" smtClean="0"/>
              <a:t>Local economies depended on industrialized countries</a:t>
            </a:r>
          </a:p>
          <a:p>
            <a:r>
              <a:rPr lang="en-US" dirty="0" smtClean="0"/>
              <a:t>Resistance against Europe</a:t>
            </a:r>
          </a:p>
          <a:p>
            <a:r>
              <a:rPr lang="en-US" dirty="0" smtClean="0"/>
              <a:t>Traditional countries/tribes were destroyed</a:t>
            </a:r>
          </a:p>
          <a:p>
            <a:r>
              <a:rPr lang="en-US" dirty="0" smtClean="0"/>
              <a:t>Famines</a:t>
            </a:r>
          </a:p>
          <a:p>
            <a:pPr lvl="1"/>
            <a:r>
              <a:rPr lang="en-US" dirty="0" smtClean="0"/>
              <a:t>Farmers exported crops instead of feeding own people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LONG-TERM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Western culture spread </a:t>
            </a:r>
          </a:p>
          <a:p>
            <a:r>
              <a:rPr lang="en-US" dirty="0" smtClean="0"/>
              <a:t>Transportation, education, &amp; medicine improved</a:t>
            </a:r>
          </a:p>
          <a:p>
            <a:r>
              <a:rPr lang="en-US" dirty="0" smtClean="0"/>
              <a:t>Resistance to imperialism became nationalism </a:t>
            </a:r>
          </a:p>
          <a:p>
            <a:r>
              <a:rPr lang="en-US" dirty="0" smtClean="0"/>
              <a:t>Economies relied on a single cash crop to export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176" y="5258780"/>
            <a:ext cx="2342551" cy="156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9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Imperialism </a:t>
            </a:r>
            <a:br>
              <a:rPr lang="en-US" dirty="0" smtClean="0"/>
            </a:br>
            <a:r>
              <a:rPr lang="en-US" dirty="0" smtClean="0"/>
              <a:t>on Europe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Discovered new crops, food, cultures</a:t>
            </a:r>
          </a:p>
          <a:p>
            <a:r>
              <a:rPr lang="en-US" dirty="0" smtClean="0"/>
              <a:t>Competition for colonies led to war </a:t>
            </a:r>
          </a:p>
          <a:p>
            <a:r>
              <a:rPr lang="en-US" dirty="0" smtClean="0"/>
              <a:t>Industrial nations controlled a new, global economy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4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Japan &amp; </a:t>
            </a:r>
            <a:br>
              <a:rPr lang="en-US" dirty="0" smtClean="0"/>
            </a:br>
            <a:r>
              <a:rPr lang="en-US" dirty="0" smtClean="0"/>
              <a:t>The Meiji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332548" cy="46964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Japan was isolated for 200 years!</a:t>
            </a:r>
          </a:p>
          <a:p>
            <a:r>
              <a:rPr lang="en-US" dirty="0" smtClean="0"/>
              <a:t>1854: Matthew Perry visits Japan</a:t>
            </a:r>
          </a:p>
          <a:p>
            <a:pPr lvl="1"/>
            <a:r>
              <a:rPr lang="en-US" dirty="0" smtClean="0"/>
              <a:t>Treaty of Kanagawa: Japan opens ports to trade with U.S.</a:t>
            </a:r>
          </a:p>
          <a:p>
            <a:r>
              <a:rPr lang="en-US" dirty="0" smtClean="0"/>
              <a:t>Lower classes overthrew shogun &amp; put emperor back in power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Some thought shogun was weak with foreigners</a:t>
            </a:r>
          </a:p>
          <a:p>
            <a:pPr lvl="1"/>
            <a:r>
              <a:rPr lang="en-US" dirty="0" smtClean="0"/>
              <a:t>Some wanted to modernize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1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the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Meiji Restoration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75464"/>
            <a:ext cx="8001000" cy="4114800"/>
          </a:xfrm>
        </p:spPr>
        <p:txBody>
          <a:bodyPr/>
          <a:lstStyle/>
          <a:p>
            <a:r>
              <a:rPr lang="en-US" dirty="0" smtClean="0"/>
              <a:t>Modernization</a:t>
            </a:r>
          </a:p>
          <a:p>
            <a:r>
              <a:rPr lang="en-US" dirty="0"/>
              <a:t>I</a:t>
            </a:r>
            <a:r>
              <a:rPr lang="en-US" dirty="0" smtClean="0"/>
              <a:t>ndustrialization</a:t>
            </a:r>
          </a:p>
          <a:p>
            <a:r>
              <a:rPr lang="en-US" dirty="0" smtClean="0"/>
              <a:t>Imperialism</a:t>
            </a:r>
          </a:p>
          <a:p>
            <a:pPr lvl="1"/>
            <a:r>
              <a:rPr lang="en-US" dirty="0" smtClean="0"/>
              <a:t>needed raw materials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66" y="2997953"/>
            <a:ext cx="1969577" cy="2593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905" y="2946722"/>
            <a:ext cx="1721783" cy="264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1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6077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Definition: strong country takes over a weak country </a:t>
            </a:r>
          </a:p>
          <a:p>
            <a:r>
              <a:rPr lang="en-US" dirty="0" smtClean="0"/>
              <a:t>Strong countries:</a:t>
            </a:r>
          </a:p>
          <a:p>
            <a:pPr lvl="1"/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Industrialized </a:t>
            </a:r>
          </a:p>
          <a:p>
            <a:pPr lvl="1"/>
            <a:r>
              <a:rPr lang="en-US" dirty="0" smtClean="0"/>
              <a:t>Technology, weapons</a:t>
            </a:r>
            <a:endParaRPr lang="en-US" dirty="0"/>
          </a:p>
          <a:p>
            <a:r>
              <a:rPr lang="en-US" dirty="0" smtClean="0"/>
              <a:t>Weak countries: </a:t>
            </a:r>
          </a:p>
          <a:p>
            <a:pPr lvl="1"/>
            <a:r>
              <a:rPr lang="en-US" dirty="0" smtClean="0"/>
              <a:t>Africa, Asia</a:t>
            </a:r>
          </a:p>
          <a:p>
            <a:pPr lvl="1"/>
            <a:r>
              <a:rPr lang="en-US" dirty="0" smtClean="0"/>
              <a:t>Not industrialized</a:t>
            </a:r>
          </a:p>
          <a:p>
            <a:pPr lvl="1"/>
            <a:r>
              <a:rPr lang="en-US" dirty="0" smtClean="0"/>
              <a:t>Full of natural resources</a:t>
            </a:r>
          </a:p>
          <a:p>
            <a:pPr lvl="1"/>
            <a:r>
              <a:rPr lang="en-US" dirty="0" smtClean="0"/>
              <a:t>Weak from civil war </a:t>
            </a:r>
          </a:p>
        </p:txBody>
      </p:sp>
    </p:spTree>
    <p:extLst>
      <p:ext uri="{BB962C8B-B14F-4D97-AF65-F5344CB8AC3E}">
        <p14:creationId xmlns:p14="http://schemas.microsoft.com/office/powerpoint/2010/main" val="134364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Imperialism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Nationalism, Social Darwinism</a:t>
            </a:r>
          </a:p>
          <a:p>
            <a:r>
              <a:rPr lang="en-US" dirty="0" smtClean="0"/>
              <a:t>Power!</a:t>
            </a:r>
          </a:p>
          <a:p>
            <a:r>
              <a:rPr lang="en-US" dirty="0" smtClean="0"/>
              <a:t>Raw materials &amp; markets to sell goods</a:t>
            </a:r>
          </a:p>
          <a:p>
            <a:r>
              <a:rPr lang="en-US" dirty="0" smtClean="0"/>
              <a:t>Ethnocentrism </a:t>
            </a:r>
          </a:p>
          <a:p>
            <a:pPr lvl="1"/>
            <a:r>
              <a:rPr lang="en-US" i="1" dirty="0" smtClean="0"/>
              <a:t>White Man’s Burden</a:t>
            </a:r>
            <a:r>
              <a:rPr lang="en-US" dirty="0" smtClean="0"/>
              <a:t> (educate the “less developed”) </a:t>
            </a:r>
            <a:endParaRPr lang="en-US" i="1" dirty="0" smtClean="0"/>
          </a:p>
          <a:p>
            <a:r>
              <a:rPr lang="en-US" dirty="0" smtClean="0"/>
              <a:t>Because they can…</a:t>
            </a:r>
          </a:p>
          <a:p>
            <a:pPr lvl="1"/>
            <a:r>
              <a:rPr lang="en-US" dirty="0" smtClean="0"/>
              <a:t>Technology, weapons, ships </a:t>
            </a:r>
          </a:p>
        </p:txBody>
      </p:sp>
    </p:spTree>
    <p:extLst>
      <p:ext uri="{BB962C8B-B14F-4D97-AF65-F5344CB8AC3E}">
        <p14:creationId xmlns:p14="http://schemas.microsoft.com/office/powerpoint/2010/main" val="360050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controls India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East India Company </a:t>
            </a:r>
          </a:p>
          <a:p>
            <a:r>
              <a:rPr lang="en-US" dirty="0" smtClean="0"/>
              <a:t>Army of Indian soldiers (</a:t>
            </a:r>
            <a:r>
              <a:rPr lang="en-US" dirty="0" err="1" smtClean="0"/>
              <a:t>Sepoys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Made them go against their religion (eat pig fat)  </a:t>
            </a:r>
          </a:p>
          <a:p>
            <a:r>
              <a:rPr lang="en-US" dirty="0" smtClean="0"/>
              <a:t>1857: </a:t>
            </a:r>
            <a:r>
              <a:rPr lang="en-US" dirty="0" err="1" smtClean="0"/>
              <a:t>Sepoy</a:t>
            </a:r>
            <a:r>
              <a:rPr lang="en-US" dirty="0" smtClean="0"/>
              <a:t> Rebellion </a:t>
            </a:r>
          </a:p>
          <a:p>
            <a:pPr lvl="1"/>
            <a:r>
              <a:rPr lang="en-US" dirty="0" smtClean="0"/>
              <a:t>Soldiers revolted, but the British crushed them</a:t>
            </a:r>
          </a:p>
          <a:p>
            <a:pPr lvl="1"/>
            <a:r>
              <a:rPr lang="en-US" dirty="0" smtClean="0"/>
              <a:t>British rule became even stronger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182" y="4730567"/>
            <a:ext cx="2617318" cy="17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3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Sepoy</a:t>
            </a:r>
            <a:r>
              <a:rPr lang="en-US" dirty="0" smtClean="0"/>
              <a:t> Rebellion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2yXKbd5IDzU</a:t>
            </a:r>
            <a:endParaRPr lang="en-US" dirty="0" smtClean="0"/>
          </a:p>
          <a:p>
            <a:pPr lvl="1"/>
            <a:r>
              <a:rPr lang="en-US" dirty="0" smtClean="0"/>
              <a:t>1:24 – 4:30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1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Scramble for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countries wanted parts of Africa </a:t>
            </a:r>
          </a:p>
          <a:p>
            <a:r>
              <a:rPr lang="en-US" dirty="0" smtClean="0"/>
              <a:t>Berlin Conference (1884) </a:t>
            </a:r>
          </a:p>
          <a:p>
            <a:pPr lvl="1"/>
            <a:r>
              <a:rPr lang="en-US" dirty="0" smtClean="0"/>
              <a:t>Divided up the continent with no concern for the African people (tribal boundaries) </a:t>
            </a:r>
          </a:p>
          <a:p>
            <a:r>
              <a:rPr lang="en-US" dirty="0" smtClean="0"/>
              <a:t>By 1920, almost all of Africa was controlled by 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35" y="4424913"/>
            <a:ext cx="1971985" cy="2247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83" y="4424913"/>
            <a:ext cx="2110142" cy="2276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800" y="866770"/>
            <a:ext cx="1583070" cy="207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Africa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8145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Boers (Dutch) &amp; British took over southern Africa</a:t>
            </a:r>
          </a:p>
          <a:p>
            <a:r>
              <a:rPr lang="en-US" dirty="0" smtClean="0"/>
              <a:t>Zulus (collection of African tribes) resisted the Boers, but eventually lost to the British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Boer War (1899-1902) </a:t>
            </a:r>
          </a:p>
          <a:p>
            <a:pPr lvl="1"/>
            <a:r>
              <a:rPr lang="en-US" dirty="0" smtClean="0"/>
              <a:t>British, under leader Cecil Rhodes, beat the Boers &amp; united the colonies to create South Africa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Slave trade – illegal, but still happened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269" y="5350707"/>
            <a:ext cx="1058571" cy="1368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323" y="2918674"/>
            <a:ext cx="2082621" cy="136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6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531</Words>
  <Application>Microsoft Macintosh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Imperialism </vt:lpstr>
      <vt:lpstr>Japan &amp;  The Meiji Restoration</vt:lpstr>
      <vt:lpstr>Effects of the the Meiji Restoration</vt:lpstr>
      <vt:lpstr>Imperialism</vt:lpstr>
      <vt:lpstr>Causes of Imperialism </vt:lpstr>
      <vt:lpstr>British controls India </vt:lpstr>
      <vt:lpstr>Sepoy Rebellion Video</vt:lpstr>
      <vt:lpstr>Scramble for Africa</vt:lpstr>
      <vt:lpstr>Southern Africa </vt:lpstr>
      <vt:lpstr>British in China</vt:lpstr>
      <vt:lpstr>Spheres of Influence</vt:lpstr>
      <vt:lpstr>More Rebellion in China </vt:lpstr>
      <vt:lpstr>Effects of Imperialism  on the Colonies </vt:lpstr>
      <vt:lpstr>Effects of Imperialism  on Europe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</dc:title>
  <dc:subject/>
  <dc:creator>Lindsay Lyons</dc:creator>
  <cp:keywords/>
  <dc:description/>
  <cp:lastModifiedBy>Lindsay Lyons</cp:lastModifiedBy>
  <cp:revision>5</cp:revision>
  <dcterms:created xsi:type="dcterms:W3CDTF">2012-10-09T19:59:48Z</dcterms:created>
  <dcterms:modified xsi:type="dcterms:W3CDTF">2012-10-09T20:00:57Z</dcterms:modified>
  <cp:category/>
</cp:coreProperties>
</file>