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104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E671-8BAC-ED4D-A97A-8AD5DCD7D980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76220F-32E8-114E-A47D-2419E17E88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E671-8BAC-ED4D-A97A-8AD5DCD7D980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220F-32E8-114E-A47D-2419E17E887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C76220F-32E8-114E-A47D-2419E17E887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E671-8BAC-ED4D-A97A-8AD5DCD7D980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E671-8BAC-ED4D-A97A-8AD5DCD7D980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C76220F-32E8-114E-A47D-2419E17E88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E671-8BAC-ED4D-A97A-8AD5DCD7D980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76220F-32E8-114E-A47D-2419E17E887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B55E671-8BAC-ED4D-A97A-8AD5DCD7D980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220F-32E8-114E-A47D-2419E17E88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E671-8BAC-ED4D-A97A-8AD5DCD7D980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C76220F-32E8-114E-A47D-2419E17E887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E671-8BAC-ED4D-A97A-8AD5DCD7D980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C76220F-32E8-114E-A47D-2419E17E88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E671-8BAC-ED4D-A97A-8AD5DCD7D980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76220F-32E8-114E-A47D-2419E17E88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76220F-32E8-114E-A47D-2419E17E887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E671-8BAC-ED4D-A97A-8AD5DCD7D980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C76220F-32E8-114E-A47D-2419E17E887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B55E671-8BAC-ED4D-A97A-8AD5DCD7D980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B55E671-8BAC-ED4D-A97A-8AD5DCD7D980}" type="datetimeFigureOut">
              <a:rPr lang="en-US" smtClean="0"/>
              <a:t>12/17/12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76220F-32E8-114E-A47D-2419E17E8874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ews.nationalgeographic.com/news/2004/04/0406_040406_rwandagenocide.html" TargetMode="External"/><Relationship Id="rId3" Type="http://schemas.openxmlformats.org/officeDocument/2006/relationships/hyperlink" Target="http://www.un.org/en/preventgenocide/rwanda/education/rwandagenocide.s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Global 3</a:t>
            </a:r>
          </a:p>
          <a:p>
            <a:r>
              <a:rPr lang="en-US" dirty="0" smtClean="0"/>
              <a:t>Ms. Lyons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Human Rights Violations: PART 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15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Rwanda: Hutu &amp; Tutsi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5199" b="51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4220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1878291"/>
            <a:ext cx="8503473" cy="4722562"/>
          </a:xfrm>
        </p:spPr>
        <p:txBody>
          <a:bodyPr>
            <a:normAutofit/>
          </a:bodyPr>
          <a:lstStyle/>
          <a:p>
            <a:r>
              <a:rPr lang="en-US" dirty="0" smtClean="0"/>
              <a:t>Imperialism in Africa by Europeans</a:t>
            </a:r>
          </a:p>
          <a:p>
            <a:r>
              <a:rPr lang="en-US" dirty="0" smtClean="0"/>
              <a:t>Effect: Tribalism</a:t>
            </a:r>
          </a:p>
          <a:p>
            <a:pPr lvl="1"/>
            <a:r>
              <a:rPr lang="en-US" dirty="0" smtClean="0"/>
              <a:t>Europeans redrew Africa's boundaries into new countries &amp; ignored existing tribal boundaries</a:t>
            </a:r>
          </a:p>
          <a:p>
            <a:r>
              <a:rPr lang="en-US" dirty="0" smtClean="0"/>
              <a:t>Rwanda: 2 ethnic groups: Hutu &amp; Tutsi</a:t>
            </a:r>
          </a:p>
          <a:p>
            <a:pPr lvl="1"/>
            <a:r>
              <a:rPr lang="en-US" dirty="0" smtClean="0"/>
              <a:t>Tutsi (minority) controlled power for 100’s of years</a:t>
            </a:r>
          </a:p>
          <a:p>
            <a:pPr lvl="1"/>
            <a:r>
              <a:rPr lang="en-US" dirty="0" smtClean="0"/>
              <a:t>Hutu people came to power in rebellion of 1959-62</a:t>
            </a:r>
          </a:p>
          <a:p>
            <a:pPr lvl="1"/>
            <a:r>
              <a:rPr lang="en-US" dirty="0" smtClean="0"/>
              <a:t>1990: Tutsi tried to take back power, Hutus started genocide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373" y="0"/>
            <a:ext cx="4434457" cy="239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23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Rights Violations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54318"/>
          </a:xfrm>
        </p:spPr>
        <p:txBody>
          <a:bodyPr>
            <a:normAutofit/>
          </a:bodyPr>
          <a:lstStyle/>
          <a:p>
            <a:r>
              <a:rPr lang="en-US" dirty="0" smtClean="0"/>
              <a:t>Hutus imported machetes to kill Tutsis</a:t>
            </a:r>
          </a:p>
          <a:p>
            <a:pPr lvl="1"/>
            <a:r>
              <a:rPr lang="en-US" dirty="0" smtClean="0"/>
              <a:t>8,000 killed each day </a:t>
            </a:r>
          </a:p>
          <a:p>
            <a:r>
              <a:rPr lang="en-US" dirty="0" smtClean="0"/>
              <a:t>All Hutu &amp; Tutsi people must carry ID cards</a:t>
            </a:r>
          </a:p>
          <a:p>
            <a:r>
              <a:rPr lang="en-US" dirty="0" smtClean="0"/>
              <a:t>Tutsi people became Hutu slaves, Tutsi women raped, Tutsi people called “cockroaches”  </a:t>
            </a:r>
          </a:p>
          <a:p>
            <a:pPr lvl="1"/>
            <a:r>
              <a:rPr lang="en-US" dirty="0" smtClean="0"/>
              <a:t>States ethnic group</a:t>
            </a:r>
          </a:p>
          <a:p>
            <a:pPr lvl="2"/>
            <a:r>
              <a:rPr lang="en-US" dirty="0" smtClean="0"/>
              <a:t>Skin color (light – Tutsi, dark – Hutu) </a:t>
            </a:r>
            <a:endParaRPr lang="en-US" dirty="0" smtClean="0"/>
          </a:p>
          <a:p>
            <a:r>
              <a:rPr lang="en-US" dirty="0" smtClean="0"/>
              <a:t>1 million Hutus fled the country</a:t>
            </a:r>
          </a:p>
          <a:p>
            <a:pPr lvl="1"/>
            <a:r>
              <a:rPr lang="en-US" dirty="0" smtClean="0"/>
              <a:t>now refugees in DRC 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256" y="4168019"/>
            <a:ext cx="2852544" cy="191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98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 Taken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Today: Tutsi president: absolute ruler </a:t>
            </a:r>
            <a:r>
              <a:rPr lang="en-US" dirty="0" smtClean="0">
                <a:sym typeface="Wingdings"/>
              </a:rPr>
              <a:t> peace</a:t>
            </a:r>
          </a:p>
          <a:p>
            <a:r>
              <a:rPr lang="en-US" dirty="0" smtClean="0"/>
              <a:t>US did nothing, Clinton apologized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Rwanda set up </a:t>
            </a:r>
            <a:r>
              <a:rPr lang="en-US" dirty="0" err="1" smtClean="0">
                <a:sym typeface="Wingdings"/>
              </a:rPr>
              <a:t>Gacaca</a:t>
            </a:r>
            <a:r>
              <a:rPr lang="en-US" dirty="0" smtClean="0">
                <a:sym typeface="Wingdings"/>
              </a:rPr>
              <a:t> (a justice system)</a:t>
            </a:r>
          </a:p>
          <a:p>
            <a:r>
              <a:rPr lang="en-US" dirty="0" smtClean="0"/>
              <a:t>Security Council of the UN set up the International Criminal Tribunal </a:t>
            </a:r>
          </a:p>
          <a:p>
            <a:pPr lvl="1"/>
            <a:r>
              <a:rPr lang="en-US" dirty="0" smtClean="0"/>
              <a:t>Prime Minister: life in prison 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73" y="3752739"/>
            <a:ext cx="3814099" cy="24791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075" y="4432619"/>
            <a:ext cx="1933140" cy="205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21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http://news.nationalgeographic.com/news/2004/04/0406_040406_rwandagenocide.html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3"/>
              </a:rPr>
              <a:t>http://www.un.org/en/preventgenocide/rwanda/education/rwandagenocide.shtml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434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8048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alibri" charset="0"/>
              </a:rPr>
              <a:t>Human Rights Violations 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Around the World 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Cambodia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Khmer Rouge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Yugoslavia (Balkans)</a:t>
            </a:r>
            <a:endParaRPr lang="en-US" dirty="0" smtClean="0"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Serbs </a:t>
            </a:r>
            <a:r>
              <a:rPr lang="en-US" dirty="0" smtClean="0">
                <a:ea typeface="+mn-ea"/>
              </a:rPr>
              <a:t>killing Albanians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South Africa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Apartheid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Ireland</a:t>
            </a:r>
            <a:r>
              <a:rPr lang="en-US" dirty="0"/>
              <a:t>	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IRA/Britain </a:t>
            </a: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Rwanda</a:t>
            </a:r>
            <a:endParaRPr lang="en-US" dirty="0" smtClean="0"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Hutu/Tutsi 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31623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2000"/>
            <a:ext cx="3048000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003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Ireland: “The Troubles”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5662647" cy="47086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766" y="2593275"/>
            <a:ext cx="4703906" cy="353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2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History of Ireland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id-1600’s: controlled by Britain</a:t>
            </a:r>
          </a:p>
          <a:p>
            <a:r>
              <a:rPr lang="en-US" dirty="0" smtClean="0"/>
              <a:t>1922: South of Ireland gets freedom from Britain</a:t>
            </a:r>
          </a:p>
          <a:p>
            <a:pPr lvl="1"/>
            <a:r>
              <a:rPr lang="en-US" dirty="0" smtClean="0"/>
              <a:t>Roman Catholic </a:t>
            </a:r>
          </a:p>
          <a:p>
            <a:r>
              <a:rPr lang="en-US" dirty="0" smtClean="0"/>
              <a:t>6 counties in the North controlled by Britain  </a:t>
            </a:r>
          </a:p>
          <a:p>
            <a:pPr lvl="1"/>
            <a:r>
              <a:rPr lang="en-US" dirty="0" smtClean="0"/>
              <a:t>Protestant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566" y="3450377"/>
            <a:ext cx="2670975" cy="322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65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Rights Violated: 1) Irish Potato Famine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Grew wheat &amp; oats for export to Britain</a:t>
            </a:r>
          </a:p>
          <a:p>
            <a:pPr lvl="1"/>
            <a:r>
              <a:rPr lang="en-US" dirty="0" smtClean="0"/>
              <a:t>Grew potatoes for themselves</a:t>
            </a:r>
          </a:p>
          <a:p>
            <a:r>
              <a:rPr lang="en-US" dirty="0" smtClean="0"/>
              <a:t>1845: disease hit potatoes</a:t>
            </a:r>
          </a:p>
          <a:p>
            <a:r>
              <a:rPr lang="en-US" dirty="0" smtClean="0"/>
              <a:t>Britain would not allow Ireland to keep other crops (wheat &amp; oats) to eat</a:t>
            </a:r>
          </a:p>
          <a:p>
            <a:pPr lvl="1"/>
            <a:r>
              <a:rPr lang="en-US" dirty="0" smtClean="0"/>
              <a:t>1 million died of starvation or disease</a:t>
            </a:r>
          </a:p>
          <a:p>
            <a:pPr lvl="1"/>
            <a:r>
              <a:rPr lang="en-US" dirty="0" smtClean="0"/>
              <a:t>Millions migrated to the US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284" y="3877257"/>
            <a:ext cx="2962388" cy="222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98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Rights Violated: </a:t>
            </a:r>
            <a:r>
              <a:rPr lang="en-US" dirty="0" smtClean="0"/>
              <a:t>2) Bloody Sunday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/>
              <a:t>Irish nationalists create IRA (Irish Republican Army) </a:t>
            </a:r>
          </a:p>
          <a:p>
            <a:r>
              <a:rPr lang="en-US" dirty="0" smtClean="0"/>
              <a:t>1972: IRA marched for civil rights in Derry</a:t>
            </a:r>
          </a:p>
          <a:p>
            <a:pPr lvl="1"/>
            <a:r>
              <a:rPr lang="en-US" dirty="0" smtClean="0"/>
              <a:t>26 unarmed males were shot by British</a:t>
            </a:r>
          </a:p>
          <a:p>
            <a:pPr lvl="2"/>
            <a:r>
              <a:rPr lang="en-US" dirty="0" smtClean="0"/>
              <a:t>14 died, 7 teens  </a:t>
            </a:r>
          </a:p>
          <a:p>
            <a:pPr lvl="2"/>
            <a:r>
              <a:rPr lang="en-US" dirty="0" smtClean="0"/>
              <a:t>5 shot in the back </a:t>
            </a:r>
          </a:p>
          <a:p>
            <a:pPr lvl="1"/>
            <a:r>
              <a:rPr lang="en-US" dirty="0" smtClean="0"/>
              <a:t>2 hit by army vehicles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961" y="3745341"/>
            <a:ext cx="3420616" cy="264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16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Rights Violated: </a:t>
            </a:r>
            <a:r>
              <a:rPr lang="en-US" dirty="0" smtClean="0"/>
              <a:t>3) Hunger strikes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6169" y="1417638"/>
            <a:ext cx="8638733" cy="5254769"/>
          </a:xfrm>
        </p:spPr>
        <p:txBody>
          <a:bodyPr>
            <a:normAutofit/>
          </a:bodyPr>
          <a:lstStyle/>
          <a:p>
            <a:r>
              <a:rPr lang="en-US" dirty="0" smtClean="0"/>
              <a:t>Britain put protesters in jail – political prisoners</a:t>
            </a:r>
          </a:p>
          <a:p>
            <a:pPr lvl="1"/>
            <a:r>
              <a:rPr lang="en-US" dirty="0" smtClean="0"/>
              <a:t>Treated the same as murderers &amp; told to wear prison uniform</a:t>
            </a:r>
          </a:p>
          <a:p>
            <a:r>
              <a:rPr lang="en-US" dirty="0" smtClean="0"/>
              <a:t>1978: Blanket protest </a:t>
            </a:r>
          </a:p>
          <a:p>
            <a:pPr lvl="1"/>
            <a:r>
              <a:rPr lang="en-US" dirty="0" smtClean="0"/>
              <a:t>Wore only blankets</a:t>
            </a:r>
          </a:p>
          <a:p>
            <a:pPr lvl="1"/>
            <a:r>
              <a:rPr lang="en-US" dirty="0" smtClean="0"/>
              <a:t>Refused to leave cells </a:t>
            </a:r>
          </a:p>
          <a:p>
            <a:r>
              <a:rPr lang="en-US" dirty="0" smtClean="0"/>
              <a:t>1981: Hunger strike </a:t>
            </a:r>
          </a:p>
          <a:p>
            <a:pPr lvl="1"/>
            <a:r>
              <a:rPr lang="en-US" dirty="0" smtClean="0"/>
              <a:t>10 prisoners starved themselves to death</a:t>
            </a:r>
          </a:p>
          <a:p>
            <a:pPr lvl="1"/>
            <a:r>
              <a:rPr lang="en-US" dirty="0" smtClean="0"/>
              <a:t>One was elected to the government (Parliament) while in prison </a:t>
            </a:r>
          </a:p>
          <a:p>
            <a:pPr lvl="1"/>
            <a:r>
              <a:rPr lang="en-US" dirty="0" smtClean="0"/>
              <a:t>Prime Minister, Margaret Thatcher refused to meet demands</a:t>
            </a:r>
          </a:p>
          <a:p>
            <a:pPr lvl="1"/>
            <a:r>
              <a:rPr lang="en-US" dirty="0" smtClean="0"/>
              <a:t>Hunger strike ended when families intervened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427" y="2305387"/>
            <a:ext cx="2769725" cy="207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36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Human Rights Violated: </a:t>
            </a:r>
            <a:r>
              <a:rPr lang="en-US" dirty="0" smtClean="0"/>
              <a:t>4) Orangemen Marches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Parades celebrating the defeat of Irish Catholics</a:t>
            </a:r>
          </a:p>
          <a:p>
            <a:r>
              <a:rPr lang="en-US" dirty="0" smtClean="0"/>
              <a:t>Many Catholics don’t leave their homes on this day</a:t>
            </a:r>
          </a:p>
          <a:p>
            <a:r>
              <a:rPr lang="en-US" dirty="0" smtClean="0"/>
              <a:t>Burn Irish flags </a:t>
            </a:r>
          </a:p>
          <a:p>
            <a:r>
              <a:rPr lang="en-US" dirty="0" smtClean="0"/>
              <a:t>Still occurs today: July 12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70" y="3667140"/>
            <a:ext cx="5039916" cy="28349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138" y="2873317"/>
            <a:ext cx="3671014" cy="214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4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 Taken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1998: Good Friday Agreement </a:t>
            </a:r>
          </a:p>
          <a:p>
            <a:r>
              <a:rPr lang="en-US" dirty="0" smtClean="0"/>
              <a:t>Both sides would de-militarize </a:t>
            </a:r>
          </a:p>
          <a:p>
            <a:r>
              <a:rPr lang="en-US" dirty="0" smtClean="0"/>
              <a:t>Still issues… </a:t>
            </a:r>
          </a:p>
          <a:p>
            <a:r>
              <a:rPr lang="en-US" dirty="0" smtClean="0"/>
              <a:t>Wall in Belfast dividing Loyalist &amp;Nationalists </a:t>
            </a:r>
          </a:p>
          <a:p>
            <a:pPr lvl="1"/>
            <a:r>
              <a:rPr lang="en-US" dirty="0" smtClean="0"/>
              <a:t>13 miles long </a:t>
            </a:r>
          </a:p>
          <a:p>
            <a:pPr lvl="1"/>
            <a:r>
              <a:rPr lang="en-US" dirty="0" smtClean="0"/>
              <a:t>Been up since 1969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538" y="3742196"/>
            <a:ext cx="3702992" cy="277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049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8</TotalTime>
  <Words>512</Words>
  <Application>Microsoft Macintosh PowerPoint</Application>
  <PresentationFormat>On-screen Show (4:3)</PresentationFormat>
  <Paragraphs>85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Civic</vt:lpstr>
      <vt:lpstr>Human Rights Violations: PART 2 </vt:lpstr>
      <vt:lpstr>Human Rights Violations  Around the World </vt:lpstr>
      <vt:lpstr>Ireland: “The Troubles”</vt:lpstr>
      <vt:lpstr>Background: History of Ireland </vt:lpstr>
      <vt:lpstr>Human Rights Violated: 1) Irish Potato Famine </vt:lpstr>
      <vt:lpstr>Human Rights Violated: 2) Bloody Sunday </vt:lpstr>
      <vt:lpstr>Human Rights Violated: 3) Hunger strikes</vt:lpstr>
      <vt:lpstr>Human Rights Violated: 4) Orangemen Marches </vt:lpstr>
      <vt:lpstr>Actions Taken </vt:lpstr>
      <vt:lpstr>Rwanda: Hutu &amp; Tutsi </vt:lpstr>
      <vt:lpstr>Background </vt:lpstr>
      <vt:lpstr>Human Rights Violations </vt:lpstr>
      <vt:lpstr>Actions Taken </vt:lpstr>
      <vt:lpstr>SOURCES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Rights Violations: PART 2 </dc:title>
  <dc:subject/>
  <dc:creator>Lindsay Lyons</dc:creator>
  <cp:keywords/>
  <dc:description/>
  <cp:lastModifiedBy>Lindsay Lyons</cp:lastModifiedBy>
  <cp:revision>2</cp:revision>
  <dcterms:created xsi:type="dcterms:W3CDTF">2012-12-18T00:20:02Z</dcterms:created>
  <dcterms:modified xsi:type="dcterms:W3CDTF">2012-12-18T00:28:23Z</dcterms:modified>
  <cp:category/>
</cp:coreProperties>
</file>