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9374-ACD9-4B41-A2FC-589979517EFF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B782E-21B4-084E-A819-E1185882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565E53-871B-274A-BB0C-EEB2215826B7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8744A1-9E65-1447-A54D-EF543AB10380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B694BAB-EBF1-8F42-8EB8-12533AF4CFE3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73DC022-E503-E34A-8C1B-C3DCCDC2C4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BALKANS…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038600" cy="40687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u="sng" dirty="0">
                <a:latin typeface="Calibri" charset="0"/>
              </a:rPr>
              <a:t>1914:</a:t>
            </a:r>
            <a:r>
              <a:rPr lang="en-US" dirty="0">
                <a:latin typeface="Calibri" charset="0"/>
              </a:rPr>
              <a:t>   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known as the 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Powder keg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of Europe 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lvl="1" algn="ctr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…World War I </a:t>
            </a:r>
          </a:p>
          <a:p>
            <a:pPr marL="0" indent="0" eaLnBrk="1" hangingPunct="1"/>
            <a:endParaRPr lang="en-US" dirty="0">
              <a:latin typeface="Calibri" charset="0"/>
            </a:endParaRPr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447800"/>
            <a:ext cx="49260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715000" y="5181600"/>
            <a:ext cx="1905000" cy="1676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07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Nationalism: Unifies &amp; Divides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Unifies Germany &amp; Italy</a:t>
            </a:r>
          </a:p>
          <a:p>
            <a:pPr eaLnBrk="1" hangingPunct="1"/>
            <a:r>
              <a:rPr lang="en-US">
                <a:latin typeface="Calibri" charset="0"/>
              </a:rPr>
              <a:t>Divides Austrian &amp; Ottoman empires 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6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after Fall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Since fall of Roman empire (400’s) – broken into small </a:t>
            </a:r>
            <a:r>
              <a:rPr lang="en-US" dirty="0" smtClean="0">
                <a:latin typeface="Calibri" charset="0"/>
              </a:rPr>
              <a:t>states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564" y="2419117"/>
            <a:ext cx="2897501" cy="41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84972"/>
            <a:ext cx="7313613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Leaders of Italian Unification 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153334"/>
            <a:ext cx="3200400" cy="850067"/>
          </a:xfrm>
        </p:spPr>
        <p:txBody>
          <a:bodyPr>
            <a:normAutofit/>
          </a:bodyPr>
          <a:lstStyle/>
          <a:p>
            <a:r>
              <a:rPr lang="en-US" dirty="0" err="1" smtClean="0"/>
              <a:t>Camillo</a:t>
            </a:r>
            <a:r>
              <a:rPr lang="en-US" dirty="0" smtClean="0"/>
              <a:t> Cavour </a:t>
            </a:r>
          </a:p>
          <a:p>
            <a:r>
              <a:rPr lang="en-US" dirty="0" smtClean="0"/>
              <a:t>“THE BRAIN”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18134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Make </a:t>
            </a:r>
            <a:r>
              <a:rPr lang="en-US" dirty="0">
                <a:latin typeface="Calibri" charset="0"/>
              </a:rPr>
              <a:t>friends with France &amp; Prussia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Diplomacy </a:t>
            </a:r>
            <a:endParaRPr lang="en-US" dirty="0">
              <a:latin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30247" y="1153334"/>
            <a:ext cx="3200400" cy="850067"/>
          </a:xfrm>
        </p:spPr>
        <p:txBody>
          <a:bodyPr>
            <a:normAutofit/>
          </a:bodyPr>
          <a:lstStyle/>
          <a:p>
            <a:r>
              <a:rPr lang="en-US" dirty="0" smtClean="0"/>
              <a:t>Giuseppe Garibaldi</a:t>
            </a:r>
          </a:p>
          <a:p>
            <a:r>
              <a:rPr lang="en-US" dirty="0" smtClean="0"/>
              <a:t>“THE SWORD”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Won control of the south </a:t>
            </a:r>
          </a:p>
          <a:p>
            <a:pPr lvl="1">
              <a:buNone/>
            </a:pPr>
            <a:r>
              <a:rPr lang="en-US" dirty="0">
                <a:latin typeface="Calibri" charset="0"/>
              </a:rPr>
              <a:t>      &amp; united with the north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>
                <a:latin typeface="Calibri" charset="0"/>
              </a:rPr>
              <a:t>Army </a:t>
            </a:r>
            <a:r>
              <a:rPr lang="en-US" dirty="0">
                <a:latin typeface="Calibri" charset="0"/>
              </a:rPr>
              <a:t>=  “the red shirts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 </a:t>
            </a:r>
          </a:p>
          <a:p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59" y="3989908"/>
            <a:ext cx="1818577" cy="21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65" y="3988306"/>
            <a:ext cx="2057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under Prussia: 1815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2551" r="-12551"/>
          <a:stretch>
            <a:fillRect/>
          </a:stretch>
        </p:blipFill>
        <p:spPr>
          <a:xfrm>
            <a:off x="357188" y="1735138"/>
            <a:ext cx="8340725" cy="4625975"/>
          </a:xfrm>
        </p:spPr>
      </p:pic>
    </p:spTree>
    <p:extLst>
      <p:ext uri="{BB962C8B-B14F-4D97-AF65-F5344CB8AC3E}">
        <p14:creationId xmlns:p14="http://schemas.microsoft.com/office/powerpoint/2010/main" val="59166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Otto von Bismarck </a:t>
            </a:r>
            <a:endParaRPr lang="en-US" dirty="0">
              <a:latin typeface="Calibri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547701"/>
            <a:ext cx="7313613" cy="4940735"/>
          </a:xfrm>
        </p:spPr>
        <p:txBody>
          <a:bodyPr>
            <a:normAutofit/>
          </a:bodyPr>
          <a:lstStyle/>
          <a:p>
            <a:r>
              <a:rPr lang="en-US" i="1" dirty="0">
                <a:latin typeface="Calibri" charset="0"/>
              </a:rPr>
              <a:t>"Not by speeches and majority votes are the great questions of the day decided - that was the great error of 1848 and 1849 - but by blood and iron</a:t>
            </a:r>
            <a:r>
              <a:rPr lang="en-US" i="1" dirty="0" smtClean="0">
                <a:latin typeface="Calibri" charset="0"/>
              </a:rPr>
              <a:t>.”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“</a:t>
            </a:r>
            <a:r>
              <a:rPr lang="en-US" b="1" dirty="0">
                <a:latin typeface="Calibri" charset="0"/>
              </a:rPr>
              <a:t>B</a:t>
            </a:r>
            <a:r>
              <a:rPr lang="en-US" b="1" dirty="0" smtClean="0">
                <a:latin typeface="Calibri" charset="0"/>
              </a:rPr>
              <a:t>lood </a:t>
            </a:r>
            <a:r>
              <a:rPr lang="en-US" b="1" dirty="0">
                <a:latin typeface="Calibri" charset="0"/>
              </a:rPr>
              <a:t>and </a:t>
            </a:r>
            <a:r>
              <a:rPr lang="en-US" b="1" dirty="0" smtClean="0">
                <a:latin typeface="Calibri" charset="0"/>
              </a:rPr>
              <a:t>Iron</a:t>
            </a:r>
            <a:r>
              <a:rPr lang="ja-JP" altLang="en-US" b="1" dirty="0">
                <a:latin typeface="Calibri" charset="0"/>
              </a:rPr>
              <a:t>”</a:t>
            </a:r>
            <a:r>
              <a:rPr lang="en-US" b="1" dirty="0">
                <a:latin typeface="Calibri" charset="0"/>
              </a:rPr>
              <a:t>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War &amp; industrialization </a:t>
            </a:r>
          </a:p>
          <a:p>
            <a:pPr eaLnBrk="1" hangingPunct="1"/>
            <a:r>
              <a:rPr lang="en-US" dirty="0">
                <a:latin typeface="Calibri" charset="0"/>
              </a:rPr>
              <a:t>Took land from: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Denmark, Austria, France </a:t>
            </a:r>
          </a:p>
          <a:p>
            <a:pPr eaLnBrk="1" hangingPunct="1"/>
            <a:r>
              <a:rPr lang="en-US" dirty="0">
                <a:latin typeface="Calibri" charset="0"/>
              </a:rPr>
              <a:t>1871: unified Germany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under Prussia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32" y="2840766"/>
            <a:ext cx="26670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Palestine/Israel</a:t>
            </a:r>
            <a:endParaRPr lang="en-US" dirty="0">
              <a:latin typeface="Calibri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Anti-Semitism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Late 1800’s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 smtClean="0">
                <a:latin typeface="Calibri" charset="0"/>
              </a:rPr>
              <a:t>Violence against Jewish people throughout Europe 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Zionism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 </a:t>
            </a:r>
            <a:r>
              <a:rPr lang="en-US" dirty="0">
                <a:latin typeface="Calibri" charset="0"/>
              </a:rPr>
              <a:t>movement to build a Jewish state in Palestine </a:t>
            </a:r>
          </a:p>
          <a:p>
            <a:pPr lvl="1"/>
            <a:r>
              <a:rPr lang="en-US" dirty="0">
                <a:latin typeface="Calibri" charset="0"/>
              </a:rPr>
              <a:t>Israel = formed in </a:t>
            </a:r>
            <a:r>
              <a:rPr lang="en-US" dirty="0" smtClean="0">
                <a:latin typeface="Calibri" charset="0"/>
              </a:rPr>
              <a:t>1948</a:t>
            </a:r>
            <a:endParaRPr lang="en-US" dirty="0">
              <a:latin typeface="Calibri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35" y="10562"/>
            <a:ext cx="1741478" cy="17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1" y="3720345"/>
            <a:ext cx="2590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26" y="3720345"/>
            <a:ext cx="3281691" cy="2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5976" y="193714"/>
            <a:ext cx="8417432" cy="117788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INDIA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controlled by British until 1947</a:t>
            </a:r>
            <a:endParaRPr lang="en-US" dirty="0">
              <a:latin typeface="Calibri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Indian National Congress 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Mostly </a:t>
            </a:r>
            <a:r>
              <a:rPr lang="en-US" dirty="0">
                <a:latin typeface="Calibri" charset="0"/>
              </a:rPr>
              <a:t>Hindus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Wanted </a:t>
            </a:r>
            <a:r>
              <a:rPr lang="en-US" dirty="0">
                <a:latin typeface="Calibri" charset="0"/>
              </a:rPr>
              <a:t>democracy &amp; westernization </a:t>
            </a:r>
          </a:p>
          <a:p>
            <a:pPr marL="0" indent="0" eaLnBrk="1" hangingPunct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Muslim League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lvl="1"/>
            <a:r>
              <a:rPr lang="en-US" sz="2200" dirty="0">
                <a:latin typeface="Calibri" charset="0"/>
              </a:rPr>
              <a:t>Protect their interests (different from Hindus) </a:t>
            </a:r>
          </a:p>
          <a:p>
            <a:pPr marL="452438" lvl="1" indent="-452438"/>
            <a:r>
              <a:rPr lang="en-US" sz="2200" dirty="0">
                <a:latin typeface="Calibri" charset="0"/>
              </a:rPr>
              <a:t>Talk of separate Muslim </a:t>
            </a:r>
            <a:r>
              <a:rPr lang="en-US" sz="2200" dirty="0" smtClean="0">
                <a:latin typeface="Calibri" charset="0"/>
              </a:rPr>
              <a:t>state</a:t>
            </a:r>
          </a:p>
          <a:p>
            <a:pPr marL="793751" lvl="2" indent="-452438"/>
            <a:r>
              <a:rPr lang="en-US" sz="2000" dirty="0" smtClean="0">
                <a:latin typeface="Calibri" charset="0"/>
              </a:rPr>
              <a:t>Pakistan</a:t>
            </a:r>
            <a:endParaRPr lang="en-US" sz="2000" dirty="0">
              <a:latin typeface="Calibri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7" y="4250043"/>
            <a:ext cx="5245134" cy="25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44" y="3633944"/>
            <a:ext cx="3055808" cy="30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Ottoman Empire </a:t>
            </a:r>
            <a:endParaRPr lang="en-US" dirty="0">
              <a:latin typeface="Calibri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81000" y="1764946"/>
            <a:ext cx="8229600" cy="455965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By </a:t>
            </a:r>
            <a:r>
              <a:rPr lang="en-US" dirty="0">
                <a:latin typeface="Calibri" charset="0"/>
              </a:rPr>
              <a:t>1908: many countries won </a:t>
            </a:r>
            <a:r>
              <a:rPr lang="en-US" dirty="0" smtClean="0">
                <a:latin typeface="Calibri" charset="0"/>
              </a:rPr>
              <a:t>independence &amp; broke off from Ottoman Empire 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Greece, Serbia…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Nicknamed: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Sick man of Europe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Easy target for Europe to take land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8" y="4277831"/>
            <a:ext cx="2116709" cy="24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3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60</TotalTime>
  <Words>255</Words>
  <Application>Microsoft Macintosh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Nationalism </vt:lpstr>
      <vt:lpstr>Nationalism: Unifies &amp; Divides </vt:lpstr>
      <vt:lpstr>Italy after Fall of Rome</vt:lpstr>
      <vt:lpstr>Leaders of Italian Unification </vt:lpstr>
      <vt:lpstr>Germany under Prussia: 1815</vt:lpstr>
      <vt:lpstr>Otto von Bismarck </vt:lpstr>
      <vt:lpstr>Palestine/Israel</vt:lpstr>
      <vt:lpstr>INDIA controlled by British until 1947</vt:lpstr>
      <vt:lpstr>Ottoman Empire </vt:lpstr>
      <vt:lpstr>BALKANS…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</dc:title>
  <dc:creator>Lindsay Lyons</dc:creator>
  <cp:lastModifiedBy>Lindsay Lyons</cp:lastModifiedBy>
  <cp:revision>7</cp:revision>
  <dcterms:created xsi:type="dcterms:W3CDTF">2012-09-17T14:24:43Z</dcterms:created>
  <dcterms:modified xsi:type="dcterms:W3CDTF">2012-09-17T16:06:19Z</dcterms:modified>
</cp:coreProperties>
</file>