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6" r:id="rId3"/>
    <p:sldId id="272" r:id="rId4"/>
    <p:sldId id="257" r:id="rId5"/>
    <p:sldId id="273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507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798F-D535-FA4B-8757-F4724DE4652C}" type="datetimeFigureOut">
              <a:rPr lang="en-US" smtClean="0"/>
              <a:t>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2E7EC-730B-FA43-AE86-639BEECE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5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2E7EC-730B-FA43-AE86-639BEECE12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5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Exam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3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3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“-isms”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4405726"/>
          </a:xfrm>
        </p:spPr>
        <p:txBody>
          <a:bodyPr>
            <a:normAutofit/>
          </a:bodyPr>
          <a:lstStyle/>
          <a:p>
            <a:r>
              <a:rPr lang="en-US" dirty="0" smtClean="0"/>
              <a:t>Adam Smith </a:t>
            </a:r>
          </a:p>
          <a:p>
            <a:pPr lvl="1"/>
            <a:r>
              <a:rPr lang="en-US" i="1" dirty="0" smtClean="0"/>
              <a:t>Wealth of Nations</a:t>
            </a:r>
          </a:p>
          <a:p>
            <a:r>
              <a:rPr lang="en-US" dirty="0" smtClean="0"/>
              <a:t>Do what you need to do to MAKE MONEY</a:t>
            </a:r>
          </a:p>
          <a:p>
            <a:r>
              <a:rPr lang="en-US" dirty="0" smtClean="0"/>
              <a:t>Laissez-faire </a:t>
            </a:r>
          </a:p>
          <a:p>
            <a:r>
              <a:rPr lang="en-US" dirty="0" smtClean="0"/>
              <a:t>Business owners</a:t>
            </a:r>
          </a:p>
          <a:p>
            <a:r>
              <a:rPr lang="en-US" dirty="0" smtClean="0"/>
              <a:t>Social Darwinism </a:t>
            </a:r>
          </a:p>
          <a:p>
            <a:pPr lvl="1"/>
            <a:r>
              <a:rPr lang="en-US" dirty="0" smtClean="0"/>
              <a:t>Rich survive, poor die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4405726"/>
          </a:xfrm>
        </p:spPr>
        <p:txBody>
          <a:bodyPr/>
          <a:lstStyle/>
          <a:p>
            <a:r>
              <a:rPr lang="en-US" dirty="0" smtClean="0"/>
              <a:t>Karl Marx &amp; Friedrich Engels</a:t>
            </a:r>
          </a:p>
          <a:p>
            <a:pPr lvl="1"/>
            <a:r>
              <a:rPr lang="en-US" i="1" dirty="0" smtClean="0"/>
              <a:t>Communist Manifesto</a:t>
            </a:r>
          </a:p>
          <a:p>
            <a:r>
              <a:rPr lang="en-US" dirty="0" smtClean="0"/>
              <a:t>Everyone is EQUAL </a:t>
            </a:r>
          </a:p>
          <a:p>
            <a:r>
              <a:rPr lang="en-US" dirty="0" smtClean="0"/>
              <a:t>Taxes  </a:t>
            </a:r>
          </a:p>
          <a:p>
            <a:r>
              <a:rPr lang="en-US" dirty="0" smtClean="0"/>
              <a:t>Proletariat (working class)</a:t>
            </a:r>
          </a:p>
          <a:p>
            <a:r>
              <a:rPr lang="en-US" dirty="0" smtClean="0"/>
              <a:t>Predicted a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8069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Imperialism: </a:t>
            </a:r>
            <a:r>
              <a:rPr lang="en-US" dirty="0" smtClean="0"/>
              <a:t>when a stronger (industrialized) country takes over a weaker (non-industrialized) country 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Nationalism </a:t>
            </a:r>
          </a:p>
          <a:p>
            <a:pPr lvl="1"/>
            <a:r>
              <a:rPr lang="en-US" dirty="0" smtClean="0"/>
              <a:t>Need for natural resources (Industrial Revolution) </a:t>
            </a:r>
          </a:p>
          <a:p>
            <a:pPr lvl="1"/>
            <a:r>
              <a:rPr lang="en-US" dirty="0" smtClean="0"/>
              <a:t>Social Darwinism </a:t>
            </a:r>
          </a:p>
          <a:p>
            <a:r>
              <a:rPr lang="en-US" dirty="0" smtClean="0"/>
              <a:t>Places </a:t>
            </a:r>
          </a:p>
          <a:p>
            <a:pPr lvl="1"/>
            <a:r>
              <a:rPr lang="en-US" dirty="0" smtClean="0"/>
              <a:t>“Scramble for Africa”</a:t>
            </a:r>
          </a:p>
          <a:p>
            <a:pPr lvl="2"/>
            <a:r>
              <a:rPr lang="en-US" dirty="0" smtClean="0"/>
              <a:t>Berlin Conference (1884) </a:t>
            </a:r>
          </a:p>
          <a:p>
            <a:pPr lvl="1"/>
            <a:r>
              <a:rPr lang="en-US" dirty="0" smtClean="0"/>
              <a:t>India</a:t>
            </a:r>
          </a:p>
          <a:p>
            <a:pPr lvl="2"/>
            <a:r>
              <a:rPr lang="en-US" dirty="0" err="1" smtClean="0"/>
              <a:t>Sepoy</a:t>
            </a:r>
            <a:r>
              <a:rPr lang="en-US" dirty="0" smtClean="0"/>
              <a:t> Mutiny, Amritsar Massacre </a:t>
            </a:r>
          </a:p>
          <a:p>
            <a:pPr lvl="1"/>
            <a:r>
              <a:rPr lang="en-US" dirty="0" smtClean="0"/>
              <a:t>China </a:t>
            </a:r>
          </a:p>
          <a:p>
            <a:pPr lvl="2"/>
            <a:r>
              <a:rPr lang="en-US" dirty="0" smtClean="0"/>
              <a:t>Boxer Rebellion 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1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50250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Causes </a:t>
            </a:r>
          </a:p>
          <a:p>
            <a:pPr lvl="1"/>
            <a:r>
              <a:rPr lang="en-US" dirty="0" smtClean="0"/>
              <a:t>MAIN – </a:t>
            </a:r>
            <a:r>
              <a:rPr lang="en-US" i="1" dirty="0" smtClean="0"/>
              <a:t>militarism, alliances, imperialism, nationalism </a:t>
            </a:r>
            <a:endParaRPr lang="en-US" dirty="0" smtClean="0"/>
          </a:p>
          <a:p>
            <a:pPr lvl="1"/>
            <a:r>
              <a:rPr lang="en-US" dirty="0" smtClean="0"/>
              <a:t>Assassination of Archduke Franz Ferdinand </a:t>
            </a:r>
          </a:p>
          <a:p>
            <a:pPr lvl="1"/>
            <a:r>
              <a:rPr lang="en-US" dirty="0" smtClean="0"/>
              <a:t>“Powder Keg of Europe” – Balkans </a:t>
            </a:r>
          </a:p>
          <a:p>
            <a:r>
              <a:rPr lang="en-US" dirty="0" smtClean="0"/>
              <a:t>During </a:t>
            </a:r>
          </a:p>
          <a:p>
            <a:pPr lvl="1"/>
            <a:r>
              <a:rPr lang="en-US" dirty="0" smtClean="0"/>
              <a:t>Central Powers vs. Allies (Triple Entente) </a:t>
            </a:r>
          </a:p>
          <a:p>
            <a:pPr lvl="1"/>
            <a:r>
              <a:rPr lang="en-US" dirty="0" smtClean="0"/>
              <a:t>Total war – citizens attacked </a:t>
            </a:r>
          </a:p>
          <a:p>
            <a:pPr lvl="1"/>
            <a:r>
              <a:rPr lang="en-US" dirty="0" smtClean="0"/>
              <a:t>New technology </a:t>
            </a:r>
          </a:p>
          <a:p>
            <a:pPr lvl="1"/>
            <a:r>
              <a:rPr lang="en-US" dirty="0" smtClean="0"/>
              <a:t>Trench warfare </a:t>
            </a:r>
          </a:p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Treaty of Versailles (Germany lost land, money, army) </a:t>
            </a:r>
          </a:p>
          <a:p>
            <a:pPr lvl="1"/>
            <a:r>
              <a:rPr lang="en-US" dirty="0" smtClean="0"/>
              <a:t>League of Nations (weak)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9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Bolshevik Party (Communists) </a:t>
            </a:r>
          </a:p>
          <a:p>
            <a:pPr lvl="1"/>
            <a:r>
              <a:rPr lang="en-US" dirty="0" smtClean="0"/>
              <a:t>Lenin (1917) </a:t>
            </a:r>
          </a:p>
          <a:p>
            <a:pPr lvl="1"/>
            <a:r>
              <a:rPr lang="en-US" dirty="0" smtClean="0"/>
              <a:t>Slogan: </a:t>
            </a:r>
            <a:r>
              <a:rPr lang="en-US" i="1" dirty="0" smtClean="0"/>
              <a:t>“Peace, Land, &amp; Bread” </a:t>
            </a:r>
          </a:p>
          <a:p>
            <a:r>
              <a:rPr lang="en-US" dirty="0" smtClean="0"/>
              <a:t>Joseph Stalin </a:t>
            </a:r>
          </a:p>
          <a:p>
            <a:pPr lvl="1"/>
            <a:r>
              <a:rPr lang="en-US" dirty="0"/>
              <a:t>Collectivization (farms) – mass starvation </a:t>
            </a:r>
          </a:p>
          <a:p>
            <a:pPr lvl="1"/>
            <a:r>
              <a:rPr lang="en-US" dirty="0"/>
              <a:t>5-year plans (industrialization) – success </a:t>
            </a:r>
          </a:p>
          <a:p>
            <a:pPr lvl="1"/>
            <a:r>
              <a:rPr lang="en-US" dirty="0"/>
              <a:t>Great Purge (killed opponents)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otalitarian gov’t: TOTAL control </a:t>
            </a:r>
          </a:p>
          <a:p>
            <a:r>
              <a:rPr lang="en-US" dirty="0" smtClean="0"/>
              <a:t>Communism: State comes before individual </a:t>
            </a:r>
          </a:p>
        </p:txBody>
      </p:sp>
    </p:spTree>
    <p:extLst>
      <p:ext uri="{BB962C8B-B14F-4D97-AF65-F5344CB8AC3E}">
        <p14:creationId xmlns:p14="http://schemas.microsoft.com/office/powerpoint/2010/main" val="307120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of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Resistance to Imperialism, Fascism, WW2, Human Rights Violations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7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Imperialism: Independence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81486"/>
            <a:ext cx="7313613" cy="4056062"/>
          </a:xfrm>
        </p:spPr>
        <p:txBody>
          <a:bodyPr/>
          <a:lstStyle/>
          <a:p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Salt March</a:t>
            </a:r>
          </a:p>
          <a:p>
            <a:pPr lvl="1"/>
            <a:r>
              <a:rPr lang="en-US" dirty="0" smtClean="0"/>
              <a:t>Gandhi: civil disobedience </a:t>
            </a:r>
          </a:p>
          <a:p>
            <a:r>
              <a:rPr lang="en-US" dirty="0" smtClean="0"/>
              <a:t>Turkey </a:t>
            </a:r>
          </a:p>
          <a:p>
            <a:pPr lvl="1"/>
            <a:r>
              <a:rPr lang="en-US" dirty="0" smtClean="0"/>
              <a:t>Ataturk – modernization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09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Adolf Hitler </a:t>
            </a:r>
          </a:p>
          <a:p>
            <a:pPr lvl="1"/>
            <a:r>
              <a:rPr lang="en-US" dirty="0" smtClean="0"/>
              <a:t>Germany </a:t>
            </a:r>
          </a:p>
          <a:p>
            <a:r>
              <a:rPr lang="en-US" dirty="0" smtClean="0"/>
              <a:t>Benito Mussolini </a:t>
            </a:r>
          </a:p>
          <a:p>
            <a:pPr lvl="1"/>
            <a:r>
              <a:rPr lang="en-US" dirty="0" smtClean="0"/>
              <a:t>Italy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835" y="1735138"/>
            <a:ext cx="4137497" cy="348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0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93525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Germany angry about Treaty of Versailles, Great Depression </a:t>
            </a:r>
          </a:p>
          <a:p>
            <a:pPr lvl="1"/>
            <a:r>
              <a:rPr lang="en-US" dirty="0" smtClean="0"/>
              <a:t>Nationalism </a:t>
            </a:r>
          </a:p>
          <a:p>
            <a:pPr lvl="1"/>
            <a:r>
              <a:rPr lang="en-US" dirty="0" smtClean="0"/>
              <a:t>Aggression </a:t>
            </a:r>
          </a:p>
          <a:p>
            <a:pPr lvl="1"/>
            <a:r>
              <a:rPr lang="en-US" dirty="0" smtClean="0"/>
              <a:t>Appeasement – gave Hitler Sudetenland </a:t>
            </a:r>
          </a:p>
          <a:p>
            <a:r>
              <a:rPr lang="en-US" dirty="0" smtClean="0"/>
              <a:t>During </a:t>
            </a:r>
          </a:p>
          <a:p>
            <a:pPr lvl="1"/>
            <a:r>
              <a:rPr lang="en-US" dirty="0" smtClean="0"/>
              <a:t>Holocaust</a:t>
            </a:r>
          </a:p>
          <a:p>
            <a:pPr lvl="1"/>
            <a:r>
              <a:rPr lang="en-US" dirty="0" smtClean="0"/>
              <a:t>Battle of Britain (airplanes) </a:t>
            </a:r>
          </a:p>
          <a:p>
            <a:pPr lvl="1"/>
            <a:r>
              <a:rPr lang="en-US" dirty="0" smtClean="0"/>
              <a:t>Russia = too cold </a:t>
            </a:r>
          </a:p>
          <a:p>
            <a:pPr lvl="1"/>
            <a:r>
              <a:rPr lang="en-US" dirty="0" smtClean="0"/>
              <a:t>Pearl Harbor </a:t>
            </a:r>
          </a:p>
          <a:p>
            <a:pPr lvl="1"/>
            <a:r>
              <a:rPr lang="en-US" dirty="0" smtClean="0"/>
              <a:t>D-Day</a:t>
            </a:r>
          </a:p>
          <a:p>
            <a:pPr lvl="1"/>
            <a:r>
              <a:rPr lang="en-US" dirty="0" smtClean="0"/>
              <a:t>Atomic bombs – Hiroshima &amp; Nagasaki</a:t>
            </a:r>
          </a:p>
          <a:p>
            <a:r>
              <a:rPr lang="en-US" dirty="0" smtClean="0"/>
              <a:t>Effects </a:t>
            </a:r>
          </a:p>
          <a:p>
            <a:pPr lvl="1"/>
            <a:r>
              <a:rPr lang="en-US" dirty="0" smtClean="0"/>
              <a:t>Allies won (France, Britain, USSR, US) </a:t>
            </a:r>
          </a:p>
          <a:p>
            <a:pPr lvl="1"/>
            <a:r>
              <a:rPr lang="en-US" dirty="0" smtClean="0"/>
              <a:t>Nuremberg Trials (punish those responsible for Holocaust) </a:t>
            </a:r>
          </a:p>
          <a:p>
            <a:pPr lvl="1"/>
            <a:r>
              <a:rPr lang="en-US" dirty="0" smtClean="0"/>
              <a:t>United Nations created </a:t>
            </a:r>
          </a:p>
        </p:txBody>
      </p:sp>
    </p:spTree>
    <p:extLst>
      <p:ext uri="{BB962C8B-B14F-4D97-AF65-F5344CB8AC3E}">
        <p14:creationId xmlns:p14="http://schemas.microsoft.com/office/powerpoint/2010/main" val="2180999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Rights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735138"/>
            <a:ext cx="8403115" cy="512286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Genocide</a:t>
            </a:r>
            <a:r>
              <a:rPr lang="en-US" dirty="0" smtClean="0"/>
              <a:t>: organized, mass killing of ethnic/religious group </a:t>
            </a:r>
          </a:p>
          <a:p>
            <a:r>
              <a:rPr lang="en-US" dirty="0" smtClean="0"/>
              <a:t>Holocaust </a:t>
            </a:r>
          </a:p>
          <a:p>
            <a:pPr lvl="1"/>
            <a:r>
              <a:rPr lang="en-US" dirty="0" smtClean="0"/>
              <a:t>Nazis put Jews in concentration camps, tattooed arms, starving… </a:t>
            </a:r>
          </a:p>
          <a:p>
            <a:r>
              <a:rPr lang="en-US" dirty="0" smtClean="0"/>
              <a:t>Cambodia</a:t>
            </a:r>
          </a:p>
          <a:p>
            <a:pPr lvl="1"/>
            <a:r>
              <a:rPr lang="en-US" dirty="0" smtClean="0"/>
              <a:t>Pol Pot, Khmer Rouge, killing fields </a:t>
            </a:r>
          </a:p>
          <a:p>
            <a:r>
              <a:rPr lang="en-US" dirty="0" smtClean="0"/>
              <a:t>Yugoslavia</a:t>
            </a:r>
          </a:p>
          <a:p>
            <a:pPr lvl="1"/>
            <a:r>
              <a:rPr lang="en-US" dirty="0" smtClean="0"/>
              <a:t>Slobodan Milosevic, Balkans, ethnic groups </a:t>
            </a:r>
          </a:p>
          <a:p>
            <a:r>
              <a:rPr lang="en-US" dirty="0" smtClean="0"/>
              <a:t>Ireland</a:t>
            </a:r>
          </a:p>
          <a:p>
            <a:pPr lvl="1"/>
            <a:r>
              <a:rPr lang="en-US" dirty="0" smtClean="0"/>
              <a:t>Irish Potato Famine, Bloody Sunday, Hunger Strikes, Orangemen Marches </a:t>
            </a:r>
          </a:p>
          <a:p>
            <a:r>
              <a:rPr lang="en-US" dirty="0" smtClean="0"/>
              <a:t>South Africa</a:t>
            </a:r>
          </a:p>
          <a:p>
            <a:pPr lvl="1"/>
            <a:r>
              <a:rPr lang="en-US" dirty="0" smtClean="0"/>
              <a:t>Apartheid, Nelson Mandela, F.W. de Klerk </a:t>
            </a:r>
          </a:p>
          <a:p>
            <a:r>
              <a:rPr lang="en-US" dirty="0" smtClean="0"/>
              <a:t>Rwanda </a:t>
            </a:r>
          </a:p>
          <a:p>
            <a:pPr lvl="1"/>
            <a:r>
              <a:rPr lang="en-US" dirty="0" smtClean="0"/>
              <a:t>Hutus &amp; Tutsis, genocide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of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Encomienda</a:t>
            </a:r>
            <a:r>
              <a:rPr lang="en-US" dirty="0" smtClean="0"/>
              <a:t> System, Latin America Independence Movements, French Revolution, Nationalism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7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3239" r="-63239"/>
          <a:stretch>
            <a:fillRect/>
          </a:stretch>
        </p:blipFill>
        <p:spPr>
          <a:xfrm>
            <a:off x="-300824" y="1542722"/>
            <a:ext cx="9294081" cy="5154411"/>
          </a:xfrm>
        </p:spPr>
      </p:pic>
    </p:spTree>
    <p:extLst>
      <p:ext uri="{BB962C8B-B14F-4D97-AF65-F5344CB8AC3E}">
        <p14:creationId xmlns:p14="http://schemas.microsoft.com/office/powerpoint/2010/main" val="147952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Independence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Toussaint </a:t>
            </a:r>
            <a:r>
              <a:rPr lang="en-US" dirty="0" err="1" smtClean="0"/>
              <a:t>L’Overture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Led slave revolt </a:t>
            </a:r>
          </a:p>
          <a:p>
            <a:r>
              <a:rPr lang="en-US" dirty="0" smtClean="0"/>
              <a:t>Simon Bolivar &amp; Jose de San Martin </a:t>
            </a:r>
          </a:p>
          <a:p>
            <a:pPr lvl="1"/>
            <a:r>
              <a:rPr lang="en-US" dirty="0" smtClean="0"/>
              <a:t>South America</a:t>
            </a:r>
          </a:p>
          <a:p>
            <a:pPr lvl="1"/>
            <a:r>
              <a:rPr lang="en-US" dirty="0" smtClean="0"/>
              <a:t>Creoles </a:t>
            </a:r>
          </a:p>
          <a:p>
            <a:r>
              <a:rPr lang="en-US" dirty="0" smtClean="0"/>
              <a:t>Miguel Hidalgo </a:t>
            </a:r>
          </a:p>
          <a:p>
            <a:pPr lvl="1"/>
            <a:r>
              <a:rPr lang="en-US" dirty="0" smtClean="0"/>
              <a:t>Mexico</a:t>
            </a:r>
          </a:p>
          <a:p>
            <a:pPr lvl="1"/>
            <a:r>
              <a:rPr lang="en-US" dirty="0" smtClean="0"/>
              <a:t>Priest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3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8326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 estates</a:t>
            </a:r>
          </a:p>
          <a:p>
            <a:r>
              <a:rPr lang="en-US" dirty="0" smtClean="0"/>
              <a:t>Louis XVI raises taxes on 3</a:t>
            </a:r>
            <a:r>
              <a:rPr lang="en-US" baseline="30000" dirty="0" smtClean="0"/>
              <a:t>rd</a:t>
            </a:r>
            <a:r>
              <a:rPr lang="en-US" dirty="0" smtClean="0"/>
              <a:t> estate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estate is locked out of the Estates General </a:t>
            </a:r>
          </a:p>
          <a:p>
            <a:r>
              <a:rPr lang="en-US" dirty="0" smtClean="0"/>
              <a:t>Tennis Court Oath </a:t>
            </a:r>
            <a:r>
              <a:rPr lang="en-US" dirty="0" smtClean="0">
                <a:sym typeface="Wingdings"/>
              </a:rPr>
              <a:t> National Assembly</a:t>
            </a:r>
          </a:p>
          <a:p>
            <a:r>
              <a:rPr lang="en-US" dirty="0" smtClean="0">
                <a:sym typeface="Wingdings"/>
              </a:rPr>
              <a:t>Peasants stormed the Bastille (prison) </a:t>
            </a:r>
          </a:p>
          <a:p>
            <a:r>
              <a:rPr lang="en-US" dirty="0" smtClean="0">
                <a:sym typeface="Wingdings"/>
              </a:rPr>
              <a:t>Declaration of the Rights of Man and of the Citizen</a:t>
            </a:r>
          </a:p>
          <a:p>
            <a:r>
              <a:rPr lang="en-US" dirty="0" smtClean="0"/>
              <a:t>Government turns to a republic &amp; Louis XVI is executed</a:t>
            </a:r>
          </a:p>
          <a:p>
            <a:r>
              <a:rPr lang="en-US" dirty="0" err="1" smtClean="0"/>
              <a:t>Maximilien</a:t>
            </a:r>
            <a:r>
              <a:rPr lang="en-US" dirty="0" smtClean="0"/>
              <a:t> Robespierre – Reign of Terror </a:t>
            </a:r>
          </a:p>
          <a:p>
            <a:r>
              <a:rPr lang="en-US" dirty="0" smtClean="0"/>
              <a:t>Napoleon Bonaparte gains power </a:t>
            </a:r>
            <a:r>
              <a:rPr lang="en-US" dirty="0" smtClean="0">
                <a:sym typeface="Wingdings"/>
              </a:rPr>
              <a:t> takes over most of Europe &amp; creates stability</a:t>
            </a:r>
          </a:p>
          <a:p>
            <a:pPr lvl="1"/>
            <a:r>
              <a:rPr lang="en-US" dirty="0" smtClean="0">
                <a:sym typeface="Wingdings"/>
              </a:rPr>
              <a:t>Lost power when he tried to invade Russia (too cold)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3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Porfirio</a:t>
            </a:r>
            <a:r>
              <a:rPr lang="en-US" dirty="0" smtClean="0"/>
              <a:t> Diaz</a:t>
            </a:r>
          </a:p>
          <a:p>
            <a:pPr lvl="1"/>
            <a:r>
              <a:rPr lang="en-US" dirty="0" smtClean="0"/>
              <a:t>Corrupt dictator </a:t>
            </a:r>
          </a:p>
          <a:p>
            <a:pPr lvl="1"/>
            <a:r>
              <a:rPr lang="en-US" dirty="0" smtClean="0"/>
              <a:t>95% of land owned by 5% of people </a:t>
            </a:r>
          </a:p>
          <a:p>
            <a:r>
              <a:rPr lang="en-US" dirty="0" smtClean="0"/>
              <a:t>Leaders of the Revolution</a:t>
            </a:r>
          </a:p>
          <a:p>
            <a:pPr lvl="1"/>
            <a:r>
              <a:rPr lang="en-US" dirty="0" smtClean="0"/>
              <a:t>Francisco “</a:t>
            </a:r>
            <a:r>
              <a:rPr lang="en-US" dirty="0" err="1" smtClean="0"/>
              <a:t>Pancho</a:t>
            </a:r>
            <a:r>
              <a:rPr lang="en-US" dirty="0" smtClean="0"/>
              <a:t>” Villa </a:t>
            </a:r>
          </a:p>
          <a:p>
            <a:pPr lvl="1"/>
            <a:r>
              <a:rPr lang="en-US" dirty="0" err="1" smtClean="0"/>
              <a:t>Emiliano</a:t>
            </a:r>
            <a:r>
              <a:rPr lang="en-US" dirty="0" smtClean="0"/>
              <a:t> Zapata </a:t>
            </a:r>
          </a:p>
          <a:p>
            <a:pPr lvl="2"/>
            <a:r>
              <a:rPr lang="en-US" dirty="0"/>
              <a:t>"Tierra y Libertad" (Land and Liberty)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04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889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Unites &amp; divides </a:t>
            </a:r>
          </a:p>
          <a:p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Otto von Bismarck </a:t>
            </a:r>
          </a:p>
          <a:p>
            <a:pPr lvl="1"/>
            <a:r>
              <a:rPr lang="en-US" dirty="0" smtClean="0"/>
              <a:t>“Blood &amp; Iron”</a:t>
            </a:r>
          </a:p>
          <a:p>
            <a:r>
              <a:rPr lang="en-US" dirty="0" smtClean="0"/>
              <a:t>Italy </a:t>
            </a:r>
          </a:p>
          <a:p>
            <a:pPr lvl="1"/>
            <a:r>
              <a:rPr lang="en-US" dirty="0" err="1"/>
              <a:t>Camillo</a:t>
            </a:r>
            <a:r>
              <a:rPr lang="en-US" dirty="0"/>
              <a:t> Cavour </a:t>
            </a:r>
            <a:r>
              <a:rPr lang="en-US" i="1" dirty="0" smtClean="0"/>
              <a:t>(the brain)</a:t>
            </a:r>
            <a:endParaRPr lang="en-US" i="1" dirty="0"/>
          </a:p>
          <a:p>
            <a:pPr lvl="1"/>
            <a:r>
              <a:rPr lang="en-US" dirty="0"/>
              <a:t>Giuseppe </a:t>
            </a:r>
            <a:r>
              <a:rPr lang="en-US" dirty="0" smtClean="0"/>
              <a:t>Garibaldi </a:t>
            </a:r>
            <a:r>
              <a:rPr lang="en-US" i="1" dirty="0" smtClean="0"/>
              <a:t>(the sword) </a:t>
            </a:r>
          </a:p>
          <a:p>
            <a:r>
              <a:rPr lang="en-US" dirty="0" smtClean="0"/>
              <a:t>Ottoman Empire</a:t>
            </a:r>
          </a:p>
          <a:p>
            <a:pPr lvl="1"/>
            <a:r>
              <a:rPr lang="en-US" dirty="0" smtClean="0"/>
              <a:t>Many different ethnic groups </a:t>
            </a:r>
          </a:p>
          <a:p>
            <a:pPr lvl="1"/>
            <a:r>
              <a:rPr lang="en-US" dirty="0" smtClean="0"/>
              <a:t>“Sick Man of Europe”</a:t>
            </a:r>
          </a:p>
        </p:txBody>
      </p:sp>
    </p:spTree>
    <p:extLst>
      <p:ext uri="{BB962C8B-B14F-4D97-AF65-F5344CB8AC3E}">
        <p14:creationId xmlns:p14="http://schemas.microsoft.com/office/powerpoint/2010/main" val="420360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of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Industrial Revolution, Imperialism, WW1, Russian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813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Great Britain (1750) </a:t>
            </a:r>
          </a:p>
          <a:p>
            <a:r>
              <a:rPr lang="en-US" dirty="0" smtClean="0"/>
              <a:t>Necessary Resources</a:t>
            </a:r>
          </a:p>
          <a:p>
            <a:pPr lvl="1"/>
            <a:r>
              <a:rPr lang="en-US" dirty="0" smtClean="0"/>
              <a:t>Coal</a:t>
            </a:r>
          </a:p>
          <a:p>
            <a:pPr lvl="1"/>
            <a:r>
              <a:rPr lang="en-US" dirty="0" smtClean="0"/>
              <a:t>Iron</a:t>
            </a:r>
          </a:p>
          <a:p>
            <a:pPr lvl="1"/>
            <a:r>
              <a:rPr lang="en-US" dirty="0" smtClean="0"/>
              <a:t>Technology (factories)</a:t>
            </a:r>
          </a:p>
          <a:p>
            <a:pPr lvl="1"/>
            <a:r>
              <a:rPr lang="en-US" dirty="0" smtClean="0"/>
              <a:t>Labor (people) </a:t>
            </a:r>
          </a:p>
          <a:p>
            <a:pPr lvl="1"/>
            <a:r>
              <a:rPr lang="en-US" dirty="0" smtClean="0"/>
              <a:t>Surplus of food </a:t>
            </a:r>
          </a:p>
          <a:p>
            <a:r>
              <a:rPr lang="en-US" dirty="0" smtClean="0"/>
              <a:t>Effects </a:t>
            </a:r>
          </a:p>
          <a:p>
            <a:pPr lvl="1"/>
            <a:r>
              <a:rPr lang="en-US" dirty="0" smtClean="0"/>
              <a:t>Urbanization </a:t>
            </a:r>
          </a:p>
          <a:p>
            <a:pPr lvl="1"/>
            <a:r>
              <a:rPr lang="en-US" dirty="0" smtClean="0"/>
              <a:t>Growth of middle class </a:t>
            </a:r>
          </a:p>
          <a:p>
            <a:pPr lvl="1"/>
            <a:r>
              <a:rPr lang="en-US" dirty="0" smtClean="0"/>
              <a:t>Poor living &amp; working conditions </a:t>
            </a:r>
          </a:p>
          <a:p>
            <a:pPr lvl="1"/>
            <a:r>
              <a:rPr lang="en-US" dirty="0" smtClean="0"/>
              <a:t>Goods were made faster &amp; cheaper </a:t>
            </a:r>
          </a:p>
          <a:p>
            <a:pPr lvl="1"/>
            <a:r>
              <a:rPr lang="en-US" dirty="0" smtClean="0"/>
              <a:t>Communism (criticizing capitalism) </a:t>
            </a:r>
          </a:p>
        </p:txBody>
      </p:sp>
    </p:spTree>
    <p:extLst>
      <p:ext uri="{BB962C8B-B14F-4D97-AF65-F5344CB8AC3E}">
        <p14:creationId xmlns:p14="http://schemas.microsoft.com/office/powerpoint/2010/main" val="1848146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577</TotalTime>
  <Words>670</Words>
  <Application>Microsoft Macintosh PowerPoint</Application>
  <PresentationFormat>On-screen Show (4:3)</PresentationFormat>
  <Paragraphs>160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Final Exam Review </vt:lpstr>
      <vt:lpstr>DAY 1 of REVIEW</vt:lpstr>
      <vt:lpstr>Encomienda System</vt:lpstr>
      <vt:lpstr>Latin American Independence </vt:lpstr>
      <vt:lpstr>French Revolution </vt:lpstr>
      <vt:lpstr>Mexican Revolution</vt:lpstr>
      <vt:lpstr>Nationalism </vt:lpstr>
      <vt:lpstr>DAY 2 of REVIEW</vt:lpstr>
      <vt:lpstr>Industrial Revolution </vt:lpstr>
      <vt:lpstr>Economic “-isms”</vt:lpstr>
      <vt:lpstr>Imperialism </vt:lpstr>
      <vt:lpstr>World War I </vt:lpstr>
      <vt:lpstr>Russian Revolution </vt:lpstr>
      <vt:lpstr>DAY 3 of REVIEW</vt:lpstr>
      <vt:lpstr>Resistance to Imperialism: Independence Movements</vt:lpstr>
      <vt:lpstr>Fascism </vt:lpstr>
      <vt:lpstr>World War II</vt:lpstr>
      <vt:lpstr>Human Rights Violations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 </dc:title>
  <dc:creator>Lindsay Lyons</dc:creator>
  <cp:lastModifiedBy>Lindsay Lyons</cp:lastModifiedBy>
  <cp:revision>18</cp:revision>
  <dcterms:created xsi:type="dcterms:W3CDTF">2013-01-06T16:12:21Z</dcterms:created>
  <dcterms:modified xsi:type="dcterms:W3CDTF">2013-01-07T01:49:34Z</dcterms:modified>
</cp:coreProperties>
</file>