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75" r:id="rId4"/>
    <p:sldId id="272" r:id="rId5"/>
    <p:sldId id="257" r:id="rId6"/>
    <p:sldId id="259" r:id="rId7"/>
    <p:sldId id="258" r:id="rId8"/>
    <p:sldId id="260" r:id="rId9"/>
    <p:sldId id="276" r:id="rId10"/>
    <p:sldId id="274" r:id="rId11"/>
    <p:sldId id="263" r:id="rId12"/>
    <p:sldId id="264" r:id="rId13"/>
    <p:sldId id="265" r:id="rId14"/>
    <p:sldId id="266" r:id="rId15"/>
    <p:sldId id="277" r:id="rId16"/>
    <p:sldId id="278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B9B678-AF90-5C40-ABDD-2F660CEE2100}" type="datetimeFigureOut">
              <a:rPr lang="en-US" smtClean="0"/>
              <a:t>11/25/12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76E366-9B82-5C4E-8AA7-44EABA7183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Between the World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5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5437"/>
            <a:ext cx="8229600" cy="1143000"/>
          </a:xfrm>
        </p:spPr>
        <p:txBody>
          <a:bodyPr/>
          <a:lstStyle/>
          <a:p>
            <a:r>
              <a:rPr lang="en-US" dirty="0" smtClean="0"/>
              <a:t>The Great Depression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0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What Caused the Great Depression?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Calibri" charset="0"/>
              </a:rPr>
              <a:t>Industrialized countries bought less </a:t>
            </a:r>
            <a:r>
              <a:rPr lang="en-US" sz="3000" dirty="0">
                <a:latin typeface="Calibri" charset="0"/>
              </a:rPr>
              <a:t>raw </a:t>
            </a:r>
            <a:r>
              <a:rPr lang="en-US" sz="3000" dirty="0" smtClean="0">
                <a:latin typeface="Calibri" charset="0"/>
              </a:rPr>
              <a:t>materials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alibri" charset="0"/>
              </a:rPr>
              <a:t> </a:t>
            </a:r>
            <a:r>
              <a:rPr lang="en-US" sz="2600" dirty="0" smtClean="0">
                <a:latin typeface="Calibri" charset="0"/>
              </a:rPr>
              <a:t>Africa, Asia, &amp; Latin America lost $$$</a:t>
            </a:r>
            <a:endParaRPr lang="en-US" sz="26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endParaRPr lang="en-US" sz="26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alibri" charset="0"/>
              </a:rPr>
              <a:t>People couldn’t afford to buy products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alibri" charset="0"/>
              </a:rPr>
              <a:t>Less workers hired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Stock market </a:t>
            </a:r>
            <a:r>
              <a:rPr lang="en-US" sz="3000" dirty="0" smtClean="0">
                <a:latin typeface="Calibri" charset="0"/>
              </a:rPr>
              <a:t>crash of 1929</a:t>
            </a:r>
            <a:endParaRPr lang="en-US" sz="30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alibri" charset="0"/>
              </a:rPr>
              <a:t>People lost their life savings </a:t>
            </a:r>
            <a:endParaRPr lang="en-US" sz="3000" dirty="0">
              <a:latin typeface="Calibri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21" y="4608286"/>
            <a:ext cx="3279493" cy="18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0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Effects of the Great Depression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5720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Unemployment</a:t>
            </a:r>
          </a:p>
          <a:p>
            <a:r>
              <a:rPr lang="en-US">
                <a:latin typeface="Calibri" charset="0"/>
              </a:rPr>
              <a:t>Starving</a:t>
            </a:r>
          </a:p>
          <a:p>
            <a:r>
              <a:rPr lang="en-US">
                <a:latin typeface="Calibri" charset="0"/>
              </a:rPr>
              <a:t>Global trade stopped </a:t>
            </a:r>
          </a:p>
          <a:p>
            <a:r>
              <a:rPr lang="en-US">
                <a:latin typeface="Calibri" charset="0"/>
              </a:rPr>
              <a:t>Authoritarian rule</a:t>
            </a:r>
          </a:p>
          <a:p>
            <a:pPr lvl="1"/>
            <a:r>
              <a:rPr lang="en-US">
                <a:latin typeface="Calibri" charset="0"/>
              </a:rPr>
              <a:t>Some lost faith in democracy &amp; capitalism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2" y="3211286"/>
            <a:ext cx="2273904" cy="341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1417638"/>
            <a:ext cx="2929388" cy="23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Fascism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6011332"/>
            <a:ext cx="8229600" cy="84666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>
                <a:latin typeface="Calibri" charset="0"/>
              </a:rPr>
              <a:t>How does this compare to democracy?</a:t>
            </a:r>
            <a:endParaRPr lang="en-US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7" y="1724200"/>
            <a:ext cx="48768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8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Fascism in Italy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90286" y="1778000"/>
            <a:ext cx="5881914" cy="489857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Benito </a:t>
            </a:r>
            <a:r>
              <a:rPr lang="en-US" dirty="0" smtClean="0">
                <a:latin typeface="Calibri" charset="0"/>
              </a:rPr>
              <a:t>Mussolini</a:t>
            </a:r>
          </a:p>
          <a:p>
            <a:pPr marL="0" indent="0">
              <a:buNone/>
            </a:pPr>
            <a:endParaRPr lang="en-US" sz="800" dirty="0">
              <a:latin typeface="Calibri" charset="0"/>
            </a:endParaRPr>
          </a:p>
          <a:p>
            <a:pPr lvl="1"/>
            <a:r>
              <a:rPr lang="en-US" u="sng" dirty="0" smtClean="0">
                <a:latin typeface="Calibri" charset="0"/>
              </a:rPr>
              <a:t>Promised </a:t>
            </a:r>
            <a:r>
              <a:rPr lang="en-US" dirty="0" smtClean="0">
                <a:latin typeface="Calibri" charset="0"/>
              </a:rPr>
              <a:t>to: </a:t>
            </a:r>
          </a:p>
          <a:p>
            <a:pPr lvl="2"/>
            <a:r>
              <a:rPr lang="en-US" dirty="0" smtClean="0">
                <a:latin typeface="Calibri" charset="0"/>
              </a:rPr>
              <a:t>end unemployment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 smtClean="0">
                <a:latin typeface="Calibri" charset="0"/>
              </a:rPr>
              <a:t>gain </a:t>
            </a:r>
            <a:r>
              <a:rPr lang="en-US" dirty="0">
                <a:latin typeface="Calibri" charset="0"/>
              </a:rPr>
              <a:t>more land for </a:t>
            </a:r>
            <a:r>
              <a:rPr lang="en-US" dirty="0" smtClean="0">
                <a:latin typeface="Calibri" charset="0"/>
              </a:rPr>
              <a:t>Italy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 smtClean="0">
                <a:latin typeface="Calibri" charset="0"/>
              </a:rPr>
              <a:t>get </a:t>
            </a:r>
            <a:r>
              <a:rPr lang="en-US" dirty="0">
                <a:latin typeface="Calibri" charset="0"/>
              </a:rPr>
              <a:t>rid of </a:t>
            </a:r>
            <a:r>
              <a:rPr lang="en-US" dirty="0" smtClean="0">
                <a:latin typeface="Calibri" charset="0"/>
              </a:rPr>
              <a:t>Communist threats</a:t>
            </a:r>
          </a:p>
          <a:p>
            <a:pPr marL="914400" lvl="2" indent="0">
              <a:buNone/>
            </a:pPr>
            <a:endParaRPr lang="en-US" dirty="0">
              <a:latin typeface="Calibri" charset="0"/>
            </a:endParaRPr>
          </a:p>
          <a:p>
            <a:pPr lvl="1"/>
            <a:r>
              <a:rPr lang="en-US" u="sng" dirty="0">
                <a:latin typeface="Calibri" charset="0"/>
              </a:rPr>
              <a:t>What he did: </a:t>
            </a:r>
            <a:endParaRPr lang="en-US" u="sng" dirty="0" smtClean="0">
              <a:latin typeface="Calibri" charset="0"/>
            </a:endParaRPr>
          </a:p>
          <a:p>
            <a:pPr lvl="2"/>
            <a:r>
              <a:rPr lang="en-US" dirty="0" smtClean="0">
                <a:latin typeface="Calibri" charset="0"/>
              </a:rPr>
              <a:t>used </a:t>
            </a:r>
            <a:r>
              <a:rPr lang="en-US" dirty="0">
                <a:latin typeface="Calibri" charset="0"/>
              </a:rPr>
              <a:t>force &amp; terror to control </a:t>
            </a:r>
            <a:r>
              <a:rPr lang="en-US" dirty="0" smtClean="0">
                <a:latin typeface="Calibri" charset="0"/>
              </a:rPr>
              <a:t>Italy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 smtClean="0">
                <a:latin typeface="Calibri" charset="0"/>
              </a:rPr>
              <a:t>ended </a:t>
            </a:r>
            <a:r>
              <a:rPr lang="en-US" dirty="0">
                <a:latin typeface="Calibri" charset="0"/>
              </a:rPr>
              <a:t>free elections/free </a:t>
            </a:r>
            <a:r>
              <a:rPr lang="en-US" dirty="0" smtClean="0">
                <a:latin typeface="Calibri" charset="0"/>
              </a:rPr>
              <a:t>speech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 smtClean="0">
                <a:latin typeface="Calibri" charset="0"/>
              </a:rPr>
              <a:t>killed </a:t>
            </a:r>
            <a:r>
              <a:rPr lang="en-US" dirty="0">
                <a:latin typeface="Calibri" charset="0"/>
              </a:rPr>
              <a:t>or jailed his enemies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667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52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Germans are MAD about </a:t>
            </a:r>
            <a:br>
              <a:rPr lang="en-US" dirty="0" smtClean="0"/>
            </a:br>
            <a:r>
              <a:rPr lang="en-US" dirty="0" smtClean="0"/>
              <a:t>the Treaty of Versailles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23571"/>
            <a:ext cx="8229600" cy="4747307"/>
          </a:xfrm>
        </p:spPr>
        <p:txBody>
          <a:bodyPr>
            <a:normAutofit/>
          </a:bodyPr>
          <a:lstStyle/>
          <a:p>
            <a:r>
              <a:rPr lang="en-US" dirty="0" smtClean="0"/>
              <a:t>Germany is broke.</a:t>
            </a:r>
          </a:p>
          <a:p>
            <a:r>
              <a:rPr lang="en-US" dirty="0" smtClean="0"/>
              <a:t>It has no army. </a:t>
            </a:r>
          </a:p>
          <a:p>
            <a:r>
              <a:rPr lang="en-US" dirty="0" smtClean="0"/>
              <a:t>It has been embarrassed.  </a:t>
            </a:r>
          </a:p>
          <a:p>
            <a:r>
              <a:rPr lang="en-US" dirty="0" smtClean="0"/>
              <a:t>Their government is weak – Weimar Republic.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One man comes along to help Germany become great again!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130" b="28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737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Hitler as the Nazi Leader </a:t>
            </a:r>
            <a:endParaRPr lang="en-US" dirty="0">
              <a:latin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64008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Ripped up Treaty of Versailles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Rebuilt the Germany military </a:t>
            </a:r>
            <a:endParaRPr lang="en-US" sz="26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Germans </a:t>
            </a:r>
            <a:r>
              <a:rPr lang="en-US" sz="2600" dirty="0">
                <a:latin typeface="Calibri" charset="0"/>
              </a:rPr>
              <a:t>were the best </a:t>
            </a:r>
            <a:r>
              <a:rPr lang="en-US" sz="2600" dirty="0" smtClean="0">
                <a:latin typeface="Calibri" charset="0"/>
              </a:rPr>
              <a:t>race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Got out of poverty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1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Let’s blame the Jews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Anti</a:t>
            </a:r>
            <a:r>
              <a:rPr lang="en-US" sz="2600" dirty="0">
                <a:latin typeface="Calibri" charset="0"/>
              </a:rPr>
              <a:t>-Semitism </a:t>
            </a:r>
            <a:endParaRPr lang="en-US" sz="2600" dirty="0" smtClean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Calibri" charset="0"/>
              </a:rPr>
              <a:t>T</a:t>
            </a:r>
            <a:r>
              <a:rPr lang="en-US" sz="2600" dirty="0" smtClean="0">
                <a:latin typeface="Calibri" charset="0"/>
              </a:rPr>
              <a:t>ook away rights of Jews in Germany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Third Reich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Totalitarian state, no civil rights, killed enemies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22" y="1740178"/>
            <a:ext cx="3344463" cy="241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80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Why did fascist leaders gain power?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economies were so poor!</a:t>
            </a:r>
          </a:p>
          <a:p>
            <a:r>
              <a:rPr lang="en-US">
                <a:latin typeface="Calibri" charset="0"/>
              </a:rPr>
              <a:t>People wanted new people in power to help them get out of poverty. </a:t>
            </a:r>
          </a:p>
        </p:txBody>
      </p:sp>
    </p:spTree>
    <p:extLst>
      <p:ext uri="{BB962C8B-B14F-4D97-AF65-F5344CB8AC3E}">
        <p14:creationId xmlns:p14="http://schemas.microsoft.com/office/powerpoint/2010/main" val="308493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Were they good leaders?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Both Mussolini &amp; Hitler improved economies</a:t>
            </a:r>
          </a:p>
          <a:p>
            <a:r>
              <a:rPr lang="en-US">
                <a:latin typeface="Calibri" charset="0"/>
              </a:rPr>
              <a:t>BUT at the cost of personal freedoms &amp; human rights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8385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3719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2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Things Going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Nationalism </a:t>
            </a:r>
          </a:p>
          <a:p>
            <a:r>
              <a:rPr lang="en-US" dirty="0" smtClean="0"/>
              <a:t>Great Depression</a:t>
            </a:r>
          </a:p>
          <a:p>
            <a:r>
              <a:rPr lang="en-US" dirty="0" smtClean="0"/>
              <a:t>Fascism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1143000"/>
          </a:xfrm>
        </p:spPr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Turkey on the map?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13" b="2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47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Turkey </a:t>
            </a:r>
            <a:br>
              <a:rPr lang="en-US" dirty="0" smtClean="0">
                <a:latin typeface="Calibri" charset="0"/>
              </a:rPr>
            </a:br>
            <a:r>
              <a:rPr lang="en-US" sz="3600" i="1" dirty="0" smtClean="0">
                <a:latin typeface="Calibri" charset="0"/>
              </a:rPr>
              <a:t>(part of the old Ottoman Empire) </a:t>
            </a:r>
            <a:endParaRPr lang="en-US" sz="3600" i="1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Kemal Atatürk  took </a:t>
            </a:r>
            <a:r>
              <a:rPr lang="en-US" dirty="0" smtClean="0">
                <a:latin typeface="Calibri" charset="0"/>
              </a:rPr>
              <a:t>over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“Father of the Turks”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 Westernization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Clothes, laws, calendar, language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More rights for women 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Industrialization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roads</a:t>
            </a:r>
            <a:r>
              <a:rPr lang="en-US" dirty="0">
                <a:latin typeface="Calibri" charset="0"/>
              </a:rPr>
              <a:t>, railroads, factories built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3" y="3601673"/>
            <a:ext cx="2397125" cy="31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22" y="1446378"/>
            <a:ext cx="1979877" cy="19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5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Where is India on the map?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rcRect l="5038" r="5038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Nationalism in India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03200" y="1524000"/>
            <a:ext cx="8737600" cy="5334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British </a:t>
            </a:r>
            <a:r>
              <a:rPr lang="en-US" dirty="0">
                <a:latin typeface="Calibri" charset="0"/>
              </a:rPr>
              <a:t>controlled India </a:t>
            </a:r>
            <a:r>
              <a:rPr lang="en-US" sz="2800" dirty="0" smtClean="0">
                <a:latin typeface="Calibri" charset="0"/>
              </a:rPr>
              <a:t>(</a:t>
            </a:r>
            <a:r>
              <a:rPr lang="en-US" sz="2800" dirty="0" err="1" smtClean="0">
                <a:latin typeface="Calibri" charset="0"/>
              </a:rPr>
              <a:t>Sepoy</a:t>
            </a:r>
            <a:r>
              <a:rPr lang="en-US" sz="2800" dirty="0" smtClean="0">
                <a:latin typeface="Calibri" charset="0"/>
              </a:rPr>
              <a:t> Rebellion in 1857)</a:t>
            </a:r>
          </a:p>
          <a:p>
            <a:r>
              <a:rPr lang="en-US" dirty="0" smtClean="0">
                <a:latin typeface="Calibri" charset="0"/>
              </a:rPr>
              <a:t>Amritsar </a:t>
            </a:r>
            <a:r>
              <a:rPr lang="en-US" dirty="0">
                <a:latin typeface="Calibri" charset="0"/>
              </a:rPr>
              <a:t>Massacre (1919)</a:t>
            </a:r>
          </a:p>
          <a:p>
            <a:pPr lvl="1"/>
            <a:r>
              <a:rPr lang="en-US" dirty="0">
                <a:latin typeface="Calibri" charset="0"/>
              </a:rPr>
              <a:t>British shot a group of Indians with no warning</a:t>
            </a:r>
          </a:p>
          <a:p>
            <a:pPr lvl="2"/>
            <a:r>
              <a:rPr lang="en-US" dirty="0">
                <a:latin typeface="Calibri" charset="0"/>
              </a:rPr>
              <a:t>400 died, 1,200 wounded</a:t>
            </a:r>
          </a:p>
          <a:p>
            <a:pPr lvl="1"/>
            <a:r>
              <a:rPr lang="en-US" dirty="0" smtClean="0">
                <a:latin typeface="Calibri" charset="0"/>
              </a:rPr>
              <a:t>This was the last straw - Indians needed independence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63002"/>
            <a:ext cx="3513667" cy="219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8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Independence </a:t>
            </a:r>
            <a:r>
              <a:rPr lang="en-US" dirty="0">
                <a:latin typeface="Calibri" charset="0"/>
              </a:rPr>
              <a:t>W</a:t>
            </a:r>
            <a:r>
              <a:rPr lang="en-US" dirty="0" smtClean="0">
                <a:latin typeface="Calibri" charset="0"/>
              </a:rPr>
              <a:t>ithout Violence!</a:t>
            </a:r>
            <a:endParaRPr lang="en-US" dirty="0"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6925733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Mohandas Gandhi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Leader </a:t>
            </a:r>
            <a:r>
              <a:rPr lang="en-US" sz="2600" dirty="0">
                <a:latin typeface="Calibri" charset="0"/>
              </a:rPr>
              <a:t>of Indian </a:t>
            </a:r>
            <a:r>
              <a:rPr lang="en-US" sz="2600" dirty="0" smtClean="0">
                <a:latin typeface="Calibri" charset="0"/>
              </a:rPr>
              <a:t>independence movement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6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alibri" charset="0"/>
              </a:rPr>
              <a:t>Hated </a:t>
            </a:r>
            <a:r>
              <a:rPr lang="en-US" sz="3000" dirty="0">
                <a:latin typeface="Calibri" charset="0"/>
              </a:rPr>
              <a:t>caste </a:t>
            </a:r>
            <a:r>
              <a:rPr lang="en-US" sz="3000" dirty="0" smtClean="0">
                <a:latin typeface="Calibri" charset="0"/>
              </a:rPr>
              <a:t>system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Wanted equal rights (women too)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6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alibri" charset="0"/>
              </a:rPr>
              <a:t>Civil disobedience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No violence, disobey unjust laws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Boycotted British goods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Salt March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30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000" dirty="0">
              <a:latin typeface="Calibri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75467"/>
            <a:ext cx="2301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01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Salt have to do with Independence?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51223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1923- Britain doubled the tax on salt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1930: Gandhi &amp; friends walked 240 miles to the sea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When he got there, he had 1,000’s of followers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e picked up a piece of salt [against salt laws]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ent to jail &amp; many people protested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1931- Lord Irwin signed Gandhi- Irwin pact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Ended salt tax &amp; gave Indians more freedom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1947- India became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1 year before Gandhi died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733" y="5209835"/>
            <a:ext cx="2184399" cy="15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9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283</TotalTime>
  <Words>475</Words>
  <Application>Microsoft Macintosh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Apothecary</vt:lpstr>
      <vt:lpstr>Between the World Wars</vt:lpstr>
      <vt:lpstr>3 Big Things Going On…</vt:lpstr>
      <vt:lpstr>Nationalism</vt:lpstr>
      <vt:lpstr>Where is Turkey on the map?</vt:lpstr>
      <vt:lpstr>Turkey  (part of the old Ottoman Empire) </vt:lpstr>
      <vt:lpstr>Where is India on the map?</vt:lpstr>
      <vt:lpstr>Nationalism in India </vt:lpstr>
      <vt:lpstr>Independence Without Violence!</vt:lpstr>
      <vt:lpstr>What does Salt have to do with Independence? </vt:lpstr>
      <vt:lpstr>The Great Depression </vt:lpstr>
      <vt:lpstr>What Caused the Great Depression?</vt:lpstr>
      <vt:lpstr>Effects of the Great Depression</vt:lpstr>
      <vt:lpstr>Fascism</vt:lpstr>
      <vt:lpstr>Fascism in Italy</vt:lpstr>
      <vt:lpstr>Germans are MAD about  the Treaty of Versailles </vt:lpstr>
      <vt:lpstr>Adolf Hitler </vt:lpstr>
      <vt:lpstr>Hitler as the Nazi Leader </vt:lpstr>
      <vt:lpstr>Why did fascist leaders gain power?</vt:lpstr>
      <vt:lpstr>Were they good leaders?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the World Wars</dc:title>
  <dc:creator>Lindsay Lyons</dc:creator>
  <cp:lastModifiedBy>Lindsay Lyons</cp:lastModifiedBy>
  <cp:revision>17</cp:revision>
  <dcterms:created xsi:type="dcterms:W3CDTF">2012-10-28T18:08:01Z</dcterms:created>
  <dcterms:modified xsi:type="dcterms:W3CDTF">2012-11-26T01:18:39Z</dcterms:modified>
</cp:coreProperties>
</file>