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0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1CA5F-96FB-C947-A402-FFB951E592EB}" type="datetimeFigureOut">
              <a:rPr lang="en-US" smtClean="0"/>
              <a:t>3/3/13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5786-C771-C940-86BD-E9665FC2D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Apprentice: like an intern</a:t>
            </a:r>
            <a:r>
              <a:rPr lang="en-US" baseline="0" dirty="0" smtClean="0"/>
              <a:t>, learning the trade </a:t>
            </a:r>
          </a:p>
          <a:p>
            <a:r>
              <a:rPr lang="en-US" baseline="0" dirty="0" smtClean="0"/>
              <a:t>Guild: alliance, work together for common goal (e.g. Guild Wars the video game)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65786-C771-C940-86BD-E9665FC2D7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Gold</a:t>
            </a:r>
            <a:r>
              <a:rPr lang="en-US" baseline="0" dirty="0" smtClean="0"/>
              <a:t> coins </a:t>
            </a:r>
            <a:r>
              <a:rPr lang="en-US" baseline="0" smtClean="0"/>
              <a:t>= heavier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65786-C771-C940-86BD-E9665FC2D7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900667-F74C-6640-9776-9F1951D3532C}" type="datetimeFigureOut">
              <a:rPr lang="en-US" smtClean="0"/>
              <a:t>3/3/13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315330D-89E2-A84C-9154-9DBEF72D2F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Trade, Black Death, &amp; the Commercial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12434"/>
            <a:ext cx="4038600" cy="748553"/>
          </a:xfrm>
        </p:spPr>
        <p:txBody>
          <a:bodyPr/>
          <a:lstStyle/>
          <a:p>
            <a:r>
              <a:rPr lang="en-US" dirty="0" smtClean="0"/>
              <a:t>Global 2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0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Guilds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association </a:t>
            </a:r>
          </a:p>
          <a:p>
            <a:r>
              <a:rPr lang="en-US" u="sng" dirty="0" smtClean="0"/>
              <a:t>Example</a:t>
            </a:r>
            <a:r>
              <a:rPr lang="en-US" dirty="0" smtClean="0"/>
              <a:t>: all bakers work together</a:t>
            </a:r>
          </a:p>
          <a:p>
            <a:r>
              <a:rPr lang="en-US" dirty="0" smtClean="0"/>
              <a:t>Effects: </a:t>
            </a:r>
          </a:p>
          <a:p>
            <a:pPr lvl="1"/>
            <a:r>
              <a:rPr lang="en-US" dirty="0" smtClean="0"/>
              <a:t>High quality goods</a:t>
            </a:r>
          </a:p>
          <a:p>
            <a:pPr lvl="1"/>
            <a:r>
              <a:rPr lang="en-US" dirty="0" smtClean="0"/>
              <a:t>Members got social services </a:t>
            </a:r>
          </a:p>
          <a:p>
            <a:pPr lvl="1"/>
            <a:r>
              <a:rPr lang="en-US" dirty="0" smtClean="0"/>
              <a:t>Regulated hours &amp; prices </a:t>
            </a:r>
          </a:p>
          <a:p>
            <a:pPr lvl="1"/>
            <a:r>
              <a:rPr lang="en-US" dirty="0" smtClean="0"/>
              <a:t>Trained apprentices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746" y="2627666"/>
            <a:ext cx="2895154" cy="37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8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Capitalism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051184" cy="4144963"/>
          </a:xfrm>
        </p:spPr>
        <p:txBody>
          <a:bodyPr/>
          <a:lstStyle/>
          <a:p>
            <a:r>
              <a:rPr lang="en-US" dirty="0" smtClean="0"/>
              <a:t>Based on trade</a:t>
            </a:r>
          </a:p>
          <a:p>
            <a:r>
              <a:rPr lang="en-US" dirty="0" smtClean="0"/>
              <a:t>Invest in business to make more money </a:t>
            </a:r>
          </a:p>
          <a:p>
            <a:r>
              <a:rPr lang="en-US" dirty="0" smtClean="0"/>
              <a:t>Definition of </a:t>
            </a:r>
            <a:r>
              <a:rPr lang="en-US" b="1" dirty="0" smtClean="0"/>
              <a:t>capital</a:t>
            </a:r>
            <a:r>
              <a:rPr lang="en-US" b="1" dirty="0"/>
              <a:t>: </a:t>
            </a:r>
            <a:r>
              <a:rPr lang="en-US" i="1" dirty="0"/>
              <a:t>accumulated goods that bring income ($) </a:t>
            </a:r>
          </a:p>
        </p:txBody>
      </p:sp>
    </p:spTree>
    <p:extLst>
      <p:ext uri="{BB962C8B-B14F-4D97-AF65-F5344CB8AC3E}">
        <p14:creationId xmlns:p14="http://schemas.microsoft.com/office/powerpoint/2010/main" val="1712959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Effects of the Commercial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Partnerships &amp; joint stock companies</a:t>
            </a:r>
          </a:p>
          <a:p>
            <a:pPr lvl="1"/>
            <a:r>
              <a:rPr lang="en-US" dirty="0" smtClean="0"/>
              <a:t>investments around the world</a:t>
            </a:r>
          </a:p>
          <a:p>
            <a:r>
              <a:rPr lang="en-US" dirty="0" smtClean="0"/>
              <a:t>Banking </a:t>
            </a:r>
          </a:p>
          <a:p>
            <a:pPr lvl="1"/>
            <a:r>
              <a:rPr lang="en-US" dirty="0" smtClean="0"/>
              <a:t>Loans, carry paper money rather than gold coins </a:t>
            </a:r>
          </a:p>
          <a:p>
            <a:r>
              <a:rPr lang="en-US" dirty="0" smtClean="0"/>
              <a:t>Insurance</a:t>
            </a:r>
          </a:p>
          <a:p>
            <a:r>
              <a:rPr lang="en-US" dirty="0" smtClean="0"/>
              <a:t>Feudalism ends </a:t>
            </a:r>
          </a:p>
          <a:p>
            <a:pPr lvl="1"/>
            <a:r>
              <a:rPr lang="en-US" dirty="0" smtClean="0"/>
              <a:t>Serfs now sold goods for money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5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Crusades… </a:t>
            </a:r>
            <a:br>
              <a:rPr lang="en-US" dirty="0" smtClean="0"/>
            </a:br>
            <a:r>
              <a:rPr lang="en-US" dirty="0" smtClean="0"/>
              <a:t>LOTS OF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Trading Spots</a:t>
            </a:r>
          </a:p>
          <a:p>
            <a:pPr lvl="1"/>
            <a:r>
              <a:rPr lang="en-US" dirty="0" smtClean="0"/>
              <a:t>Indian Ocean</a:t>
            </a:r>
          </a:p>
          <a:p>
            <a:pPr lvl="1"/>
            <a:r>
              <a:rPr lang="en-US" dirty="0" smtClean="0"/>
              <a:t>Mediterranean Sea</a:t>
            </a:r>
          </a:p>
          <a:p>
            <a:pPr lvl="1"/>
            <a:r>
              <a:rPr lang="en-US" dirty="0" smtClean="0"/>
              <a:t>Silk Road </a:t>
            </a:r>
          </a:p>
          <a:p>
            <a:r>
              <a:rPr lang="en-US" dirty="0" smtClean="0"/>
              <a:t>Famous Trader</a:t>
            </a:r>
          </a:p>
          <a:p>
            <a:pPr lvl="1"/>
            <a:r>
              <a:rPr lang="en-US" dirty="0" err="1" smtClean="0"/>
              <a:t>Zheng</a:t>
            </a:r>
            <a:r>
              <a:rPr lang="en-US" dirty="0" smtClean="0"/>
              <a:t> He</a:t>
            </a:r>
          </a:p>
          <a:p>
            <a:pPr lvl="2"/>
            <a:r>
              <a:rPr lang="en-US" dirty="0" smtClean="0"/>
              <a:t>sailor from China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701" y="2259540"/>
            <a:ext cx="5268505" cy="34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7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is in the Center of the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city = Venice</a:t>
            </a:r>
          </a:p>
          <a:p>
            <a:r>
              <a:rPr lang="en-US" dirty="0" smtClean="0"/>
              <a:t>Trade fairs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274" y="2114114"/>
            <a:ext cx="3231988" cy="3231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12" y="3529608"/>
            <a:ext cx="5329507" cy="310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everyone is trading…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spread culture</a:t>
            </a:r>
          </a:p>
          <a:p>
            <a:r>
              <a:rPr lang="en-US" dirty="0" smtClean="0"/>
              <a:t>AND… disease.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3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Death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 Bubonic Plague</a:t>
            </a:r>
          </a:p>
          <a:p>
            <a:r>
              <a:rPr lang="en-US" dirty="0" smtClean="0"/>
              <a:t>1333 – 1351 CE </a:t>
            </a:r>
          </a:p>
          <a:p>
            <a:r>
              <a:rPr lang="en-US" dirty="0" smtClean="0"/>
              <a:t>Disease spread by fleas that lived on rats</a:t>
            </a:r>
          </a:p>
          <a:p>
            <a:r>
              <a:rPr lang="en-US" dirty="0" smtClean="0"/>
              <a:t>Bites formed big bruises &amp; oozed pus </a:t>
            </a:r>
          </a:p>
          <a:p>
            <a:r>
              <a:rPr lang="en-US" dirty="0" smtClean="0"/>
              <a:t>Death was painful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2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Started in China, in 1333 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 to North Africa &amp; all of Europe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00" y="2532598"/>
            <a:ext cx="6165556" cy="40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7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Population </a:t>
            </a:r>
            <a:r>
              <a:rPr lang="en-US" u="sng" dirty="0"/>
              <a:t>Loss: </a:t>
            </a:r>
            <a:r>
              <a:rPr lang="en-US" dirty="0" smtClean="0"/>
              <a:t>killed </a:t>
            </a:r>
            <a:r>
              <a:rPr lang="en-US" dirty="0"/>
              <a:t>1/3 of Europe </a:t>
            </a:r>
            <a:endParaRPr lang="en-US" dirty="0" smtClean="0"/>
          </a:p>
          <a:p>
            <a:r>
              <a:rPr lang="en-US" u="sng" dirty="0" smtClean="0"/>
              <a:t>Economy</a:t>
            </a:r>
            <a:r>
              <a:rPr lang="en-US" u="sng" dirty="0"/>
              <a:t>: </a:t>
            </a:r>
            <a:r>
              <a:rPr lang="en-US" dirty="0"/>
              <a:t>less goods produced (less workers), higher prices, less </a:t>
            </a:r>
            <a:r>
              <a:rPr lang="en-US" dirty="0" smtClean="0"/>
              <a:t>trade</a:t>
            </a:r>
          </a:p>
          <a:p>
            <a:r>
              <a:rPr lang="en-US" u="sng" dirty="0" smtClean="0"/>
              <a:t>Political</a:t>
            </a:r>
            <a:r>
              <a:rPr lang="en-US" u="sng" dirty="0"/>
              <a:t>/Social Systems: </a:t>
            </a:r>
            <a:r>
              <a:rPr lang="en-US" dirty="0"/>
              <a:t>feudalism ended, monarchs </a:t>
            </a:r>
            <a:r>
              <a:rPr lang="en-US" dirty="0" smtClean="0"/>
              <a:t>gained power</a:t>
            </a:r>
          </a:p>
          <a:p>
            <a:r>
              <a:rPr lang="en-US" u="sng" dirty="0" smtClean="0"/>
              <a:t>Religion</a:t>
            </a:r>
            <a:r>
              <a:rPr lang="en-US" u="sng" dirty="0"/>
              <a:t>: </a:t>
            </a:r>
            <a:r>
              <a:rPr lang="en-US" dirty="0"/>
              <a:t>people questioned the Catholic Church, blamed &amp; killed Jewish people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7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Revolution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Wednesday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1500’s-early 1700’s </a:t>
            </a:r>
          </a:p>
          <a:p>
            <a:r>
              <a:rPr lang="en-US" dirty="0" smtClean="0"/>
              <a:t>150 years after the plague: population of Europe recovers</a:t>
            </a:r>
          </a:p>
          <a:p>
            <a:r>
              <a:rPr lang="en-US" dirty="0" smtClean="0"/>
              <a:t>Money is now MORE important than land</a:t>
            </a:r>
          </a:p>
          <a:p>
            <a:pPr lvl="1"/>
            <a:r>
              <a:rPr lang="en-US" dirty="0" smtClean="0"/>
              <a:t>Different people in power</a:t>
            </a:r>
          </a:p>
          <a:p>
            <a:r>
              <a:rPr lang="en-US" dirty="0" smtClean="0"/>
              <a:t>Middle class created </a:t>
            </a:r>
          </a:p>
          <a:p>
            <a:pPr lvl="1"/>
            <a:r>
              <a:rPr lang="en-US" dirty="0" smtClean="0"/>
              <a:t>Merchants</a:t>
            </a:r>
          </a:p>
          <a:p>
            <a:pPr lvl="1"/>
            <a:r>
              <a:rPr lang="en-US" dirty="0" smtClean="0"/>
              <a:t>Traders</a:t>
            </a:r>
          </a:p>
          <a:p>
            <a:pPr lvl="1"/>
            <a:r>
              <a:rPr lang="en-US" dirty="0" smtClean="0"/>
              <a:t>Artisans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47" y="3755415"/>
            <a:ext cx="3065996" cy="28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5748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40</TotalTime>
  <Words>311</Words>
  <Application>Microsoft Macintosh PowerPoint</Application>
  <PresentationFormat>On-screen Show (4:3)</PresentationFormat>
  <Paragraphs>66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Advantage</vt:lpstr>
      <vt:lpstr>Global Trade, Black Death, &amp; the Commercial Revolution </vt:lpstr>
      <vt:lpstr>After the Crusades…  LOTS OF TRADE</vt:lpstr>
      <vt:lpstr>Italy is in the Center of the Action</vt:lpstr>
      <vt:lpstr>Because everyone is trading… </vt:lpstr>
      <vt:lpstr>Black Death </vt:lpstr>
      <vt:lpstr>Started in China, in 1333 CE</vt:lpstr>
      <vt:lpstr>Effects of the Plague</vt:lpstr>
      <vt:lpstr>Commercial Revolution </vt:lpstr>
      <vt:lpstr>Commercial Revolution </vt:lpstr>
      <vt:lpstr>Guilds  </vt:lpstr>
      <vt:lpstr>Birth of Capitalism </vt:lpstr>
      <vt:lpstr>More Effects of the Commercial Revolution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Trade, Black Death, &amp; the Commercial Revolution </dc:title>
  <dc:creator>Lindsay Lyons</dc:creator>
  <cp:lastModifiedBy>Lindsay Lyons</cp:lastModifiedBy>
  <cp:revision>11</cp:revision>
  <dcterms:created xsi:type="dcterms:W3CDTF">2013-03-03T17:27:21Z</dcterms:created>
  <dcterms:modified xsi:type="dcterms:W3CDTF">2013-03-03T18:07:24Z</dcterms:modified>
</cp:coreProperties>
</file>