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20" y="-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35AE2-7E79-0946-A06A-06C3D8CAE6AD}" type="datetimeFigureOut">
              <a:rPr lang="en-US" smtClean="0"/>
              <a:t>4/21/13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311D9-C01E-AF48-86EF-F374A2CFE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 philosopher?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Which ancient civilization’s philosophers have we discussed before? (SPA)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11D9-C01E-AF48-86EF-F374A2CFE8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2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else have you</a:t>
            </a:r>
            <a:r>
              <a:rPr lang="en-US" baseline="0" dirty="0" smtClean="0"/>
              <a:t> heard a phrase similar to “life, liberty, &amp; property?”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11D9-C01E-AF48-86EF-F374A2CFE8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6CFF18-A033-B349-8706-17162FC5205A}" type="datetimeFigureOut">
              <a:rPr lang="en-US" smtClean="0"/>
              <a:t>4/21/13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58D7A-A033-854F-93DC-63F9BAE775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Revolution &amp; Enlightenment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2</a:t>
            </a:r>
          </a:p>
          <a:p>
            <a:r>
              <a:rPr lang="en-US" dirty="0" smtClean="0"/>
              <a:t>Ms. Lyons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2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the book, </a:t>
            </a:r>
            <a:r>
              <a:rPr lang="en-US" i="1" dirty="0" smtClean="0"/>
              <a:t>Two Treatises of Government </a:t>
            </a:r>
          </a:p>
          <a:p>
            <a:r>
              <a:rPr lang="en-US" dirty="0" smtClean="0"/>
              <a:t>All people have </a:t>
            </a:r>
            <a:r>
              <a:rPr lang="en-US" b="1" dirty="0" smtClean="0"/>
              <a:t>natural rights</a:t>
            </a:r>
            <a:r>
              <a:rPr lang="en-US" dirty="0" smtClean="0"/>
              <a:t> (life, liberty, property)</a:t>
            </a:r>
          </a:p>
          <a:p>
            <a:r>
              <a:rPr lang="en-US" dirty="0" smtClean="0"/>
              <a:t>Government’s job to protect those rights</a:t>
            </a:r>
          </a:p>
          <a:p>
            <a:r>
              <a:rPr lang="en-US" dirty="0" smtClean="0"/>
              <a:t>If not, people have a right to start a revolution </a:t>
            </a:r>
          </a:p>
        </p:txBody>
      </p:sp>
    </p:spTree>
    <p:extLst>
      <p:ext uri="{BB962C8B-B14F-4D97-AF65-F5344CB8AC3E}">
        <p14:creationId xmlns:p14="http://schemas.microsoft.com/office/powerpoint/2010/main" val="300360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de Montesquieu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man who wrote </a:t>
            </a:r>
            <a:r>
              <a:rPr lang="en-US" i="1" dirty="0" smtClean="0"/>
              <a:t>The Spirit of Laws</a:t>
            </a:r>
            <a:endParaRPr lang="en-US" dirty="0" smtClean="0"/>
          </a:p>
          <a:p>
            <a:r>
              <a:rPr lang="en-US" dirty="0" smtClean="0"/>
              <a:t>Government should divide itself into </a:t>
            </a:r>
            <a:r>
              <a:rPr lang="en-US" b="1" dirty="0" smtClean="0"/>
              <a:t>separate branches</a:t>
            </a:r>
          </a:p>
          <a:p>
            <a:pPr lvl="1"/>
            <a:r>
              <a:rPr lang="en-US" dirty="0" smtClean="0"/>
              <a:t>Legislative, Executive, Judicial </a:t>
            </a:r>
          </a:p>
          <a:p>
            <a:r>
              <a:rPr lang="en-US" dirty="0" smtClean="0"/>
              <a:t>Checks &amp; Balances: prevents one branch from becoming too strong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8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philosopher </a:t>
            </a:r>
          </a:p>
          <a:p>
            <a:r>
              <a:rPr lang="en-US" dirty="0"/>
              <a:t>Said: "I do not agree with a word that you say, but I will defend to the death your right to say it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Believed </a:t>
            </a:r>
            <a:r>
              <a:rPr lang="en-US" b="1" dirty="0" smtClean="0"/>
              <a:t>freedom of speech </a:t>
            </a:r>
            <a:r>
              <a:rPr lang="en-US" dirty="0" smtClean="0"/>
              <a:t>was the best weapon against bad government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36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Jean-Jacques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</a:t>
            </a:r>
            <a:r>
              <a:rPr lang="en-US" i="1" dirty="0" smtClean="0"/>
              <a:t>The Social Contract</a:t>
            </a:r>
          </a:p>
          <a:p>
            <a:r>
              <a:rPr lang="en-US" dirty="0" smtClean="0"/>
              <a:t>Claimed people were naturally good</a:t>
            </a:r>
          </a:p>
          <a:p>
            <a:r>
              <a:rPr lang="en-US" dirty="0" smtClean="0"/>
              <a:t>Cause of problems: society’s unequal distribution of wealth</a:t>
            </a:r>
          </a:p>
          <a:p>
            <a:r>
              <a:rPr lang="en-US" b="1" dirty="0" smtClean="0"/>
              <a:t>General will </a:t>
            </a:r>
            <a:r>
              <a:rPr lang="en-US" dirty="0" smtClean="0"/>
              <a:t>(majority rules) should run the government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25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Wollstonecraft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Female British philosopher </a:t>
            </a:r>
          </a:p>
          <a:p>
            <a:r>
              <a:rPr lang="en-US" dirty="0" smtClean="0"/>
              <a:t>Wrote </a:t>
            </a:r>
            <a:r>
              <a:rPr lang="en-US" i="1" dirty="0" smtClean="0"/>
              <a:t>Vindications of the Rights of Women </a:t>
            </a:r>
          </a:p>
          <a:p>
            <a:r>
              <a:rPr lang="en-US" dirty="0" smtClean="0"/>
              <a:t>Promoted </a:t>
            </a:r>
            <a:r>
              <a:rPr lang="en-US" b="1" dirty="0" smtClean="0"/>
              <a:t>education for women </a:t>
            </a:r>
          </a:p>
          <a:p>
            <a:r>
              <a:rPr lang="en-US" dirty="0" smtClean="0"/>
              <a:t>Rousseau argued with her </a:t>
            </a:r>
          </a:p>
          <a:p>
            <a:pPr lvl="1"/>
            <a:r>
              <a:rPr lang="en-US" dirty="0" smtClean="0"/>
              <a:t>Women should stay in the house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85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695814"/>
          </a:xfrm>
        </p:spPr>
        <p:txBody>
          <a:bodyPr/>
          <a:lstStyle/>
          <a:p>
            <a:r>
              <a:rPr lang="en-US" dirty="0" smtClean="0"/>
              <a:t>Government censorship of new ideas</a:t>
            </a:r>
          </a:p>
          <a:p>
            <a:pPr lvl="1"/>
            <a:r>
              <a:rPr lang="en-US" dirty="0" smtClean="0"/>
              <a:t>Voltaire thrown in prison, books burned </a:t>
            </a:r>
          </a:p>
          <a:p>
            <a:r>
              <a:rPr lang="en-US" dirty="0" smtClean="0"/>
              <a:t>Enlightened Despots (Monarchs who weren’t all evil) </a:t>
            </a:r>
          </a:p>
          <a:p>
            <a:pPr lvl="1"/>
            <a:r>
              <a:rPr lang="en-US" dirty="0" smtClean="0"/>
              <a:t>Catherine the Great (Russia) – gave people a voice, built schools, education for women, religious tolerance </a:t>
            </a:r>
          </a:p>
          <a:p>
            <a:r>
              <a:rPr lang="en-US" dirty="0" smtClean="0"/>
              <a:t>Revolution &amp; Democracy</a:t>
            </a:r>
          </a:p>
          <a:p>
            <a:pPr lvl="1"/>
            <a:r>
              <a:rPr lang="en-US" dirty="0" smtClean="0"/>
              <a:t>Great Britain, United States, France, Latin America </a:t>
            </a:r>
          </a:p>
          <a:p>
            <a:pPr lvl="1"/>
            <a:r>
              <a:rPr lang="en-US" dirty="0" smtClean="0"/>
              <a:t>Declaration of Independence…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8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1517: Martin Luther posts 95 Theses</a:t>
            </a:r>
          </a:p>
          <a:p>
            <a:r>
              <a:rPr lang="en-US" dirty="0" smtClean="0"/>
              <a:t>Late 1500’s: Scientific Revolution begins </a:t>
            </a:r>
          </a:p>
          <a:p>
            <a:r>
              <a:rPr lang="en-US" dirty="0" smtClean="0"/>
              <a:t>1700’s: Enlightenment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9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Revolution: </a:t>
            </a:r>
            <a:br>
              <a:rPr lang="en-US" dirty="0" smtClean="0"/>
            </a:br>
            <a:r>
              <a:rPr lang="en-US" dirty="0" smtClean="0"/>
              <a:t>Think for Ourselves!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listened to what the Church told them to believe</a:t>
            </a:r>
          </a:p>
          <a:p>
            <a:r>
              <a:rPr lang="en-US" dirty="0" smtClean="0"/>
              <a:t>Asked questions </a:t>
            </a:r>
          </a:p>
          <a:p>
            <a:r>
              <a:rPr lang="en-US" dirty="0" smtClean="0"/>
              <a:t>Wanted proof of all facts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1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20462"/>
            <a:ext cx="7662864" cy="4161692"/>
          </a:xfrm>
        </p:spPr>
        <p:txBody>
          <a:bodyPr>
            <a:normAutofit/>
          </a:bodyPr>
          <a:lstStyle/>
          <a:p>
            <a:r>
              <a:rPr lang="en-US" dirty="0" err="1" smtClean="0"/>
              <a:t>Nicolaus</a:t>
            </a:r>
            <a:r>
              <a:rPr lang="en-US" dirty="0" smtClean="0"/>
              <a:t> Copernicus </a:t>
            </a:r>
          </a:p>
          <a:p>
            <a:pPr lvl="1"/>
            <a:r>
              <a:rPr lang="en-US" dirty="0" smtClean="0"/>
              <a:t>Sun is in the center of the universe (NOT the Earth) </a:t>
            </a:r>
          </a:p>
          <a:p>
            <a:pPr lvl="1"/>
            <a:r>
              <a:rPr lang="en-US" dirty="0" smtClean="0"/>
              <a:t>Heliocentric model </a:t>
            </a:r>
          </a:p>
          <a:p>
            <a:r>
              <a:rPr lang="en-US" dirty="0" smtClean="0"/>
              <a:t>Galileo </a:t>
            </a:r>
            <a:r>
              <a:rPr lang="en-US" dirty="0" err="1" smtClean="0"/>
              <a:t>Galilei</a:t>
            </a:r>
            <a:endParaRPr lang="en-US" dirty="0" smtClean="0"/>
          </a:p>
          <a:p>
            <a:pPr lvl="1"/>
            <a:r>
              <a:rPr lang="en-US" dirty="0" smtClean="0"/>
              <a:t>Used the telescope to prove the heliocentric theory was true </a:t>
            </a:r>
          </a:p>
          <a:p>
            <a:pPr lvl="1"/>
            <a:r>
              <a:rPr lang="en-US" dirty="0" smtClean="0"/>
              <a:t>Church made him recant (take back) his statements</a:t>
            </a:r>
          </a:p>
          <a:p>
            <a:r>
              <a:rPr lang="en-US" dirty="0" err="1" smtClean="0"/>
              <a:t>Issac</a:t>
            </a:r>
            <a:r>
              <a:rPr lang="en-US" dirty="0" smtClean="0"/>
              <a:t> Newton </a:t>
            </a:r>
          </a:p>
          <a:p>
            <a:pPr lvl="1"/>
            <a:r>
              <a:rPr lang="en-US" dirty="0" smtClean="0"/>
              <a:t>Used math to prove gravity existed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8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way of thinking </a:t>
            </a:r>
          </a:p>
          <a:p>
            <a:r>
              <a:rPr lang="en-US" dirty="0" smtClean="0"/>
              <a:t>Relies on experimentation &amp; observation to explain theories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1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1700’s, people were questioning more than science…</a:t>
            </a:r>
          </a:p>
          <a:p>
            <a:r>
              <a:rPr lang="en-US" dirty="0" smtClean="0"/>
              <a:t>They challenged traditional ways of government </a:t>
            </a:r>
          </a:p>
          <a:p>
            <a:r>
              <a:rPr lang="en-US" dirty="0" smtClean="0"/>
              <a:t>Supported use of human reason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5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Philosophers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89307"/>
            <a:ext cx="7662864" cy="3876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Descartes </a:t>
            </a:r>
          </a:p>
          <a:p>
            <a:r>
              <a:rPr lang="en-US" dirty="0" smtClean="0"/>
              <a:t>Hobbes</a:t>
            </a:r>
          </a:p>
          <a:p>
            <a:r>
              <a:rPr lang="en-US" dirty="0" smtClean="0"/>
              <a:t>Locke</a:t>
            </a:r>
          </a:p>
          <a:p>
            <a:r>
              <a:rPr lang="en-US" dirty="0" smtClean="0"/>
              <a:t>Montesquieu</a:t>
            </a:r>
          </a:p>
          <a:p>
            <a:r>
              <a:rPr lang="en-US" dirty="0" smtClean="0"/>
              <a:t>Voltaire</a:t>
            </a:r>
          </a:p>
          <a:p>
            <a:r>
              <a:rPr lang="en-US" dirty="0" smtClean="0"/>
              <a:t>Rousseau</a:t>
            </a:r>
          </a:p>
          <a:p>
            <a:r>
              <a:rPr lang="en-US" dirty="0" smtClean="0"/>
              <a:t>Wollstonecraft</a:t>
            </a:r>
          </a:p>
        </p:txBody>
      </p:sp>
    </p:spTree>
    <p:extLst>
      <p:ext uri="{BB962C8B-B14F-4D97-AF65-F5344CB8AC3E}">
        <p14:creationId xmlns:p14="http://schemas.microsoft.com/office/powerpoint/2010/main" val="371972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 Descartes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</a:t>
            </a:r>
            <a:r>
              <a:rPr lang="en-US" dirty="0"/>
              <a:t>man </a:t>
            </a:r>
            <a:endParaRPr lang="en-US" dirty="0" smtClean="0"/>
          </a:p>
          <a:p>
            <a:r>
              <a:rPr lang="en-US" dirty="0" smtClean="0"/>
              <a:t>Wrote </a:t>
            </a:r>
            <a:r>
              <a:rPr lang="en-US" dirty="0"/>
              <a:t>of the power of </a:t>
            </a:r>
            <a:r>
              <a:rPr lang="en-US" b="1" dirty="0"/>
              <a:t>human reason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1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the book, </a:t>
            </a:r>
            <a:r>
              <a:rPr lang="en-US" i="1" dirty="0" smtClean="0"/>
              <a:t>The Leviathan </a:t>
            </a:r>
          </a:p>
          <a:p>
            <a:r>
              <a:rPr lang="en-US" b="1" dirty="0" smtClean="0"/>
              <a:t>Man is naturally: greedy, selfish, &amp; cruel </a:t>
            </a:r>
          </a:p>
          <a:p>
            <a:r>
              <a:rPr lang="en-US" dirty="0" smtClean="0"/>
              <a:t>Society would be crazy without a government to control everyone </a:t>
            </a:r>
          </a:p>
          <a:p>
            <a:r>
              <a:rPr lang="en-US" dirty="0" smtClean="0"/>
              <a:t>Social Contract: people give up freedoms for safety </a:t>
            </a:r>
          </a:p>
          <a:p>
            <a:r>
              <a:rPr lang="en-US" dirty="0" smtClean="0"/>
              <a:t>Revolutions are bad. Absolute monarchs are good.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3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85</TotalTime>
  <Words>478</Words>
  <Application>Microsoft Macintosh PowerPoint</Application>
  <PresentationFormat>On-screen Show (4:3)</PresentationFormat>
  <Paragraphs>82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Genesis</vt:lpstr>
      <vt:lpstr>Scientific Revolution &amp; Enlightenment</vt:lpstr>
      <vt:lpstr>Timeline</vt:lpstr>
      <vt:lpstr>Scientific Revolution:  Think for Ourselves!</vt:lpstr>
      <vt:lpstr>Important Scientists</vt:lpstr>
      <vt:lpstr>Scientific Method</vt:lpstr>
      <vt:lpstr>Enlightenment </vt:lpstr>
      <vt:lpstr>Enlightenment Philosophers</vt:lpstr>
      <vt:lpstr>Rene Descartes </vt:lpstr>
      <vt:lpstr>Thomas Hobbes</vt:lpstr>
      <vt:lpstr>John Locke</vt:lpstr>
      <vt:lpstr>Baron de Montesquieu </vt:lpstr>
      <vt:lpstr>Voltaire </vt:lpstr>
      <vt:lpstr>Jean-Jacques Rousseau</vt:lpstr>
      <vt:lpstr>Mary Wollstonecraft</vt:lpstr>
      <vt:lpstr>Effects of the Enlightenment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Revolution &amp; Enlightenment</dc:title>
  <dc:creator>Lindsay Lyons</dc:creator>
  <cp:lastModifiedBy>Lindsay Lyons</cp:lastModifiedBy>
  <cp:revision>19</cp:revision>
  <dcterms:created xsi:type="dcterms:W3CDTF">2013-04-21T16:50:01Z</dcterms:created>
  <dcterms:modified xsi:type="dcterms:W3CDTF">2013-04-21T18:15:53Z</dcterms:modified>
</cp:coreProperties>
</file>