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4" r:id="rId7"/>
    <p:sldId id="260" r:id="rId8"/>
    <p:sldId id="266" r:id="rId9"/>
    <p:sldId id="263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39B11-8C0C-BA4C-8B28-DF7147DEEA9F}" type="doc">
      <dgm:prSet loTypeId="urn:microsoft.com/office/officeart/2005/8/layout/hierarchy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2F5C25-2096-5744-93F7-7D3AF56A3D01}">
      <dgm:prSet phldrT="[Text]"/>
      <dgm:spPr/>
      <dgm:t>
        <a:bodyPr/>
        <a:lstStyle/>
        <a:p>
          <a:r>
            <a:rPr lang="en-US" dirty="0" smtClean="0"/>
            <a:t>Christianity</a:t>
          </a:r>
          <a:endParaRPr lang="en-US" dirty="0"/>
        </a:p>
      </dgm:t>
    </dgm:pt>
    <dgm:pt modelId="{849F409E-FA7C-0F4F-A8A8-DDAC353D520E}" type="parTrans" cxnId="{711E22F6-9319-334D-8354-854E51388736}">
      <dgm:prSet/>
      <dgm:spPr/>
      <dgm:t>
        <a:bodyPr/>
        <a:lstStyle/>
        <a:p>
          <a:endParaRPr lang="en-US"/>
        </a:p>
      </dgm:t>
    </dgm:pt>
    <dgm:pt modelId="{90A56077-C06C-F144-ADAF-D5BDDCAD5C15}" type="sibTrans" cxnId="{711E22F6-9319-334D-8354-854E51388736}">
      <dgm:prSet/>
      <dgm:spPr/>
      <dgm:t>
        <a:bodyPr/>
        <a:lstStyle/>
        <a:p>
          <a:endParaRPr lang="en-US"/>
        </a:p>
      </dgm:t>
    </dgm:pt>
    <dgm:pt modelId="{45E93B12-F3ED-EA40-A2B3-9FAA5867C3AC}">
      <dgm:prSet phldrT="[Text]"/>
      <dgm:spPr/>
      <dgm:t>
        <a:bodyPr/>
        <a:lstStyle/>
        <a:p>
          <a:r>
            <a:rPr lang="en-US" dirty="0" smtClean="0"/>
            <a:t>Catholic</a:t>
          </a:r>
          <a:endParaRPr lang="en-US" dirty="0"/>
        </a:p>
      </dgm:t>
    </dgm:pt>
    <dgm:pt modelId="{DBE57060-8282-E742-B385-FDACE97A0350}" type="parTrans" cxnId="{DA983075-FFF8-0647-87C2-7649C30D12B9}">
      <dgm:prSet/>
      <dgm:spPr/>
      <dgm:t>
        <a:bodyPr/>
        <a:lstStyle/>
        <a:p>
          <a:endParaRPr lang="en-US"/>
        </a:p>
      </dgm:t>
    </dgm:pt>
    <dgm:pt modelId="{C875DE87-D339-BF40-973D-918A38D51E4A}" type="sibTrans" cxnId="{DA983075-FFF8-0647-87C2-7649C30D12B9}">
      <dgm:prSet/>
      <dgm:spPr/>
      <dgm:t>
        <a:bodyPr/>
        <a:lstStyle/>
        <a:p>
          <a:endParaRPr lang="en-US"/>
        </a:p>
      </dgm:t>
    </dgm:pt>
    <dgm:pt modelId="{AD483A0F-D11C-2B4B-8FB5-A8C0D91AE52F}">
      <dgm:prSet phldrT="[Text]"/>
      <dgm:spPr/>
      <dgm:t>
        <a:bodyPr/>
        <a:lstStyle/>
        <a:p>
          <a:r>
            <a:rPr lang="en-US" dirty="0" smtClean="0"/>
            <a:t>Protestant</a:t>
          </a:r>
          <a:endParaRPr lang="en-US" dirty="0"/>
        </a:p>
      </dgm:t>
    </dgm:pt>
    <dgm:pt modelId="{12BADD6A-F84E-1344-960E-FF90A3CBFF38}" type="parTrans" cxnId="{4A9A2296-C379-6042-8D5A-EC3AA6B918BB}">
      <dgm:prSet/>
      <dgm:spPr/>
      <dgm:t>
        <a:bodyPr/>
        <a:lstStyle/>
        <a:p>
          <a:endParaRPr lang="en-US"/>
        </a:p>
      </dgm:t>
    </dgm:pt>
    <dgm:pt modelId="{43F6298A-DE88-224E-B18F-7F1E91D5731A}" type="sibTrans" cxnId="{4A9A2296-C379-6042-8D5A-EC3AA6B918BB}">
      <dgm:prSet/>
      <dgm:spPr/>
      <dgm:t>
        <a:bodyPr/>
        <a:lstStyle/>
        <a:p>
          <a:endParaRPr lang="en-US"/>
        </a:p>
      </dgm:t>
    </dgm:pt>
    <dgm:pt modelId="{07174003-8587-314F-9897-A23332B1EB10}">
      <dgm:prSet phldrT="[Text]"/>
      <dgm:spPr/>
      <dgm:t>
        <a:bodyPr/>
        <a:lstStyle/>
        <a:p>
          <a:r>
            <a:rPr lang="en-US" dirty="0" smtClean="0"/>
            <a:t>Lutheran</a:t>
          </a:r>
          <a:endParaRPr lang="en-US" dirty="0"/>
        </a:p>
      </dgm:t>
    </dgm:pt>
    <dgm:pt modelId="{9CBDF9A5-8795-F64B-AAC6-8FB6CEAB86CB}" type="parTrans" cxnId="{065C7EBA-8BDE-F041-84F2-5E49BF641C7A}">
      <dgm:prSet/>
      <dgm:spPr/>
      <dgm:t>
        <a:bodyPr/>
        <a:lstStyle/>
        <a:p>
          <a:endParaRPr lang="en-US"/>
        </a:p>
      </dgm:t>
    </dgm:pt>
    <dgm:pt modelId="{9746DD4D-5E51-3D4E-9A29-CC23D6A9D5F5}" type="sibTrans" cxnId="{065C7EBA-8BDE-F041-84F2-5E49BF641C7A}">
      <dgm:prSet/>
      <dgm:spPr/>
      <dgm:t>
        <a:bodyPr/>
        <a:lstStyle/>
        <a:p>
          <a:endParaRPr lang="en-US"/>
        </a:p>
      </dgm:t>
    </dgm:pt>
    <dgm:pt modelId="{91F1D440-51E6-434C-B338-610998F26FCC}">
      <dgm:prSet phldrT="[Text]"/>
      <dgm:spPr/>
      <dgm:t>
        <a:bodyPr/>
        <a:lstStyle/>
        <a:p>
          <a:r>
            <a:rPr lang="en-US" dirty="0" smtClean="0"/>
            <a:t>Calvinism</a:t>
          </a:r>
          <a:endParaRPr lang="en-US" dirty="0"/>
        </a:p>
      </dgm:t>
    </dgm:pt>
    <dgm:pt modelId="{0AF689B8-87E0-5C48-819A-D2DE967D79E2}" type="parTrans" cxnId="{DC7D5C7F-EF9A-AC47-9615-6C1B4D35C5CC}">
      <dgm:prSet/>
      <dgm:spPr/>
      <dgm:t>
        <a:bodyPr/>
        <a:lstStyle/>
        <a:p>
          <a:endParaRPr lang="en-US"/>
        </a:p>
      </dgm:t>
    </dgm:pt>
    <dgm:pt modelId="{E43A78ED-BD0F-C741-87E2-FAEC1AFA2405}" type="sibTrans" cxnId="{DC7D5C7F-EF9A-AC47-9615-6C1B4D35C5CC}">
      <dgm:prSet/>
      <dgm:spPr/>
      <dgm:t>
        <a:bodyPr/>
        <a:lstStyle/>
        <a:p>
          <a:endParaRPr lang="en-US"/>
        </a:p>
      </dgm:t>
    </dgm:pt>
    <dgm:pt modelId="{EE1A45ED-CC57-1543-BC38-C287A6961ABD}" type="pres">
      <dgm:prSet presAssocID="{89939B11-8C0C-BA4C-8B28-DF7147DEEA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37590D-0E19-AD4D-977E-52A7480B910C}" type="pres">
      <dgm:prSet presAssocID="{172F5C25-2096-5744-93F7-7D3AF56A3D01}" presName="hierRoot1" presStyleCnt="0"/>
      <dgm:spPr/>
    </dgm:pt>
    <dgm:pt modelId="{315A3610-0255-EA4C-AAB2-D57EB72DE96F}" type="pres">
      <dgm:prSet presAssocID="{172F5C25-2096-5744-93F7-7D3AF56A3D01}" presName="composite" presStyleCnt="0"/>
      <dgm:spPr/>
    </dgm:pt>
    <dgm:pt modelId="{C9364D90-FD38-3B48-BF60-041705F44C87}" type="pres">
      <dgm:prSet presAssocID="{172F5C25-2096-5744-93F7-7D3AF56A3D01}" presName="background" presStyleLbl="node0" presStyleIdx="0" presStyleCnt="1"/>
      <dgm:spPr/>
    </dgm:pt>
    <dgm:pt modelId="{4D64C070-F004-F543-898A-2B30BE0B1768}" type="pres">
      <dgm:prSet presAssocID="{172F5C25-2096-5744-93F7-7D3AF56A3D01}" presName="text" presStyleLbl="fgAcc0" presStyleIdx="0" presStyleCnt="1" custLinFactNeighborX="4986">
        <dgm:presLayoutVars>
          <dgm:chPref val="3"/>
        </dgm:presLayoutVars>
      </dgm:prSet>
      <dgm:spPr/>
    </dgm:pt>
    <dgm:pt modelId="{C752C6A8-5E96-3447-A6F5-1C7D6D880327}" type="pres">
      <dgm:prSet presAssocID="{172F5C25-2096-5744-93F7-7D3AF56A3D01}" presName="hierChild2" presStyleCnt="0"/>
      <dgm:spPr/>
    </dgm:pt>
    <dgm:pt modelId="{15D457C3-7BF1-B349-AE0C-43E9F5805143}" type="pres">
      <dgm:prSet presAssocID="{DBE57060-8282-E742-B385-FDACE97A0350}" presName="Name10" presStyleLbl="parChTrans1D2" presStyleIdx="0" presStyleCnt="2"/>
      <dgm:spPr/>
    </dgm:pt>
    <dgm:pt modelId="{8D7F3184-5998-874C-AF2F-0034AF751A7F}" type="pres">
      <dgm:prSet presAssocID="{45E93B12-F3ED-EA40-A2B3-9FAA5867C3AC}" presName="hierRoot2" presStyleCnt="0"/>
      <dgm:spPr/>
    </dgm:pt>
    <dgm:pt modelId="{41E0D4BA-F22D-E54D-A587-B5565E02201E}" type="pres">
      <dgm:prSet presAssocID="{45E93B12-F3ED-EA40-A2B3-9FAA5867C3AC}" presName="composite2" presStyleCnt="0"/>
      <dgm:spPr/>
    </dgm:pt>
    <dgm:pt modelId="{C4BBA8DA-539A-4244-B6E3-B6CD9B68A635}" type="pres">
      <dgm:prSet presAssocID="{45E93B12-F3ED-EA40-A2B3-9FAA5867C3AC}" presName="background2" presStyleLbl="node2" presStyleIdx="0" presStyleCnt="2"/>
      <dgm:spPr/>
    </dgm:pt>
    <dgm:pt modelId="{64A56261-D127-F148-A07F-02258051FE4B}" type="pres">
      <dgm:prSet presAssocID="{45E93B12-F3ED-EA40-A2B3-9FAA5867C3AC}" presName="text2" presStyleLbl="fgAcc2" presStyleIdx="0" presStyleCnt="2" custLinFactNeighborX="-25763">
        <dgm:presLayoutVars>
          <dgm:chPref val="3"/>
        </dgm:presLayoutVars>
      </dgm:prSet>
      <dgm:spPr/>
    </dgm:pt>
    <dgm:pt modelId="{3FD1DFE1-8C87-F449-AE33-D093835FA564}" type="pres">
      <dgm:prSet presAssocID="{45E93B12-F3ED-EA40-A2B3-9FAA5867C3AC}" presName="hierChild3" presStyleCnt="0"/>
      <dgm:spPr/>
    </dgm:pt>
    <dgm:pt modelId="{A706452E-AE1F-664B-A8D0-380660F01395}" type="pres">
      <dgm:prSet presAssocID="{12BADD6A-F84E-1344-960E-FF90A3CBFF38}" presName="Name10" presStyleLbl="parChTrans1D2" presStyleIdx="1" presStyleCnt="2"/>
      <dgm:spPr/>
    </dgm:pt>
    <dgm:pt modelId="{8ABF9C3A-AFB7-E643-A473-E428DF9CEE7B}" type="pres">
      <dgm:prSet presAssocID="{AD483A0F-D11C-2B4B-8FB5-A8C0D91AE52F}" presName="hierRoot2" presStyleCnt="0"/>
      <dgm:spPr/>
    </dgm:pt>
    <dgm:pt modelId="{11E0CB12-AB9F-274F-995C-D56AC46680A4}" type="pres">
      <dgm:prSet presAssocID="{AD483A0F-D11C-2B4B-8FB5-A8C0D91AE52F}" presName="composite2" presStyleCnt="0"/>
      <dgm:spPr/>
    </dgm:pt>
    <dgm:pt modelId="{885EAE5C-2D4D-204D-B16E-49E270675FED}" type="pres">
      <dgm:prSet presAssocID="{AD483A0F-D11C-2B4B-8FB5-A8C0D91AE52F}" presName="background2" presStyleLbl="node2" presStyleIdx="1" presStyleCnt="2"/>
      <dgm:spPr/>
    </dgm:pt>
    <dgm:pt modelId="{682E4D14-6304-6D4F-A493-F682D4952D64}" type="pres">
      <dgm:prSet presAssocID="{AD483A0F-D11C-2B4B-8FB5-A8C0D91AE52F}" presName="text2" presStyleLbl="fgAcc2" presStyleIdx="1" presStyleCnt="2" custLinFactNeighborX="40722" custLinFactNeighborY="-1309">
        <dgm:presLayoutVars>
          <dgm:chPref val="3"/>
        </dgm:presLayoutVars>
      </dgm:prSet>
      <dgm:spPr/>
    </dgm:pt>
    <dgm:pt modelId="{98469FE7-6F0A-084D-9B14-A6D2EDD89885}" type="pres">
      <dgm:prSet presAssocID="{AD483A0F-D11C-2B4B-8FB5-A8C0D91AE52F}" presName="hierChild3" presStyleCnt="0"/>
      <dgm:spPr/>
    </dgm:pt>
    <dgm:pt modelId="{64A95D78-3048-B940-8BEE-41477C0F4005}" type="pres">
      <dgm:prSet presAssocID="{9CBDF9A5-8795-F64B-AAC6-8FB6CEAB86CB}" presName="Name17" presStyleLbl="parChTrans1D3" presStyleIdx="0" presStyleCnt="2"/>
      <dgm:spPr/>
    </dgm:pt>
    <dgm:pt modelId="{B87B744D-64E7-6A4C-9672-720CD8610664}" type="pres">
      <dgm:prSet presAssocID="{07174003-8587-314F-9897-A23332B1EB10}" presName="hierRoot3" presStyleCnt="0"/>
      <dgm:spPr/>
    </dgm:pt>
    <dgm:pt modelId="{AD0D4162-1CEF-0141-914E-749861EFED30}" type="pres">
      <dgm:prSet presAssocID="{07174003-8587-314F-9897-A23332B1EB10}" presName="composite3" presStyleCnt="0"/>
      <dgm:spPr/>
    </dgm:pt>
    <dgm:pt modelId="{C8DFF7D5-E417-8A4C-AD7D-192BCE77AA50}" type="pres">
      <dgm:prSet presAssocID="{07174003-8587-314F-9897-A23332B1EB10}" presName="background3" presStyleLbl="node3" presStyleIdx="0" presStyleCnt="2"/>
      <dgm:spPr/>
    </dgm:pt>
    <dgm:pt modelId="{D4EFB363-EE58-C444-A6E4-F963530D6FBA}" type="pres">
      <dgm:prSet presAssocID="{07174003-8587-314F-9897-A23332B1EB10}" presName="text3" presStyleLbl="fgAcc3" presStyleIdx="0" presStyleCnt="2" custLinFactNeighborX="40723" custLinFactNeighborY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27EE4-2E45-E24B-A406-2D48167D19F4}" type="pres">
      <dgm:prSet presAssocID="{07174003-8587-314F-9897-A23332B1EB10}" presName="hierChild4" presStyleCnt="0"/>
      <dgm:spPr/>
    </dgm:pt>
    <dgm:pt modelId="{1599592B-2211-904E-B54B-EDF667DEC456}" type="pres">
      <dgm:prSet presAssocID="{0AF689B8-87E0-5C48-819A-D2DE967D79E2}" presName="Name17" presStyleLbl="parChTrans1D3" presStyleIdx="1" presStyleCnt="2"/>
      <dgm:spPr/>
    </dgm:pt>
    <dgm:pt modelId="{D68656DB-EA73-564B-A0D7-A614B2CD0282}" type="pres">
      <dgm:prSet presAssocID="{91F1D440-51E6-434C-B338-610998F26FCC}" presName="hierRoot3" presStyleCnt="0"/>
      <dgm:spPr/>
    </dgm:pt>
    <dgm:pt modelId="{D8656B99-AED3-C844-8AE7-1CB475986F6A}" type="pres">
      <dgm:prSet presAssocID="{91F1D440-51E6-434C-B338-610998F26FCC}" presName="composite3" presStyleCnt="0"/>
      <dgm:spPr/>
    </dgm:pt>
    <dgm:pt modelId="{75CEBDA8-5BB6-4D46-BA75-364AB3D7814B}" type="pres">
      <dgm:prSet presAssocID="{91F1D440-51E6-434C-B338-610998F26FCC}" presName="background3" presStyleLbl="node3" presStyleIdx="1" presStyleCnt="2"/>
      <dgm:spPr/>
    </dgm:pt>
    <dgm:pt modelId="{5909DA19-582F-7443-8E4A-F90E8CCA50ED}" type="pres">
      <dgm:prSet presAssocID="{91F1D440-51E6-434C-B338-610998F26FCC}" presName="text3" presStyleLbl="fgAcc3" presStyleIdx="1" presStyleCnt="2" custLinFactNeighborX="33953" custLinFactNeighborY="26">
        <dgm:presLayoutVars>
          <dgm:chPref val="3"/>
        </dgm:presLayoutVars>
      </dgm:prSet>
      <dgm:spPr/>
    </dgm:pt>
    <dgm:pt modelId="{AB10A63D-1B89-0245-AB36-0B5014026FD0}" type="pres">
      <dgm:prSet presAssocID="{91F1D440-51E6-434C-B338-610998F26FCC}" presName="hierChild4" presStyleCnt="0"/>
      <dgm:spPr/>
    </dgm:pt>
  </dgm:ptLst>
  <dgm:cxnLst>
    <dgm:cxn modelId="{065C7EBA-8BDE-F041-84F2-5E49BF641C7A}" srcId="{AD483A0F-D11C-2B4B-8FB5-A8C0D91AE52F}" destId="{07174003-8587-314F-9897-A23332B1EB10}" srcOrd="0" destOrd="0" parTransId="{9CBDF9A5-8795-F64B-AAC6-8FB6CEAB86CB}" sibTransId="{9746DD4D-5E51-3D4E-9A29-CC23D6A9D5F5}"/>
    <dgm:cxn modelId="{50FCAAD9-578F-B44E-B18D-87E8BDB0D7FA}" type="presOf" srcId="{DBE57060-8282-E742-B385-FDACE97A0350}" destId="{15D457C3-7BF1-B349-AE0C-43E9F5805143}" srcOrd="0" destOrd="0" presId="urn:microsoft.com/office/officeart/2005/8/layout/hierarchy1"/>
    <dgm:cxn modelId="{21E953B8-7951-A548-965B-889F935D3396}" type="presOf" srcId="{172F5C25-2096-5744-93F7-7D3AF56A3D01}" destId="{4D64C070-F004-F543-898A-2B30BE0B1768}" srcOrd="0" destOrd="0" presId="urn:microsoft.com/office/officeart/2005/8/layout/hierarchy1"/>
    <dgm:cxn modelId="{76E5A556-B249-A64C-8452-976358CFC8D0}" type="presOf" srcId="{91F1D440-51E6-434C-B338-610998F26FCC}" destId="{5909DA19-582F-7443-8E4A-F90E8CCA50ED}" srcOrd="0" destOrd="0" presId="urn:microsoft.com/office/officeart/2005/8/layout/hierarchy1"/>
    <dgm:cxn modelId="{711E22F6-9319-334D-8354-854E51388736}" srcId="{89939B11-8C0C-BA4C-8B28-DF7147DEEA9F}" destId="{172F5C25-2096-5744-93F7-7D3AF56A3D01}" srcOrd="0" destOrd="0" parTransId="{849F409E-FA7C-0F4F-A8A8-DDAC353D520E}" sibTransId="{90A56077-C06C-F144-ADAF-D5BDDCAD5C15}"/>
    <dgm:cxn modelId="{8CA637BE-A799-E04B-917F-72CE7172C127}" type="presOf" srcId="{45E93B12-F3ED-EA40-A2B3-9FAA5867C3AC}" destId="{64A56261-D127-F148-A07F-02258051FE4B}" srcOrd="0" destOrd="0" presId="urn:microsoft.com/office/officeart/2005/8/layout/hierarchy1"/>
    <dgm:cxn modelId="{2BA54622-DD15-CE4A-BBC1-F6427AF601DF}" type="presOf" srcId="{9CBDF9A5-8795-F64B-AAC6-8FB6CEAB86CB}" destId="{64A95D78-3048-B940-8BEE-41477C0F4005}" srcOrd="0" destOrd="0" presId="urn:microsoft.com/office/officeart/2005/8/layout/hierarchy1"/>
    <dgm:cxn modelId="{4A9A2296-C379-6042-8D5A-EC3AA6B918BB}" srcId="{172F5C25-2096-5744-93F7-7D3AF56A3D01}" destId="{AD483A0F-D11C-2B4B-8FB5-A8C0D91AE52F}" srcOrd="1" destOrd="0" parTransId="{12BADD6A-F84E-1344-960E-FF90A3CBFF38}" sibTransId="{43F6298A-DE88-224E-B18F-7F1E91D5731A}"/>
    <dgm:cxn modelId="{77AC42F0-0252-DD4A-915C-E0601A44CDDC}" type="presOf" srcId="{89939B11-8C0C-BA4C-8B28-DF7147DEEA9F}" destId="{EE1A45ED-CC57-1543-BC38-C287A6961ABD}" srcOrd="0" destOrd="0" presId="urn:microsoft.com/office/officeart/2005/8/layout/hierarchy1"/>
    <dgm:cxn modelId="{863E47AA-1663-1F44-B088-6C4482897C46}" type="presOf" srcId="{0AF689B8-87E0-5C48-819A-D2DE967D79E2}" destId="{1599592B-2211-904E-B54B-EDF667DEC456}" srcOrd="0" destOrd="0" presId="urn:microsoft.com/office/officeart/2005/8/layout/hierarchy1"/>
    <dgm:cxn modelId="{33B21482-F24D-AD42-A464-3686900DB9E3}" type="presOf" srcId="{12BADD6A-F84E-1344-960E-FF90A3CBFF38}" destId="{A706452E-AE1F-664B-A8D0-380660F01395}" srcOrd="0" destOrd="0" presId="urn:microsoft.com/office/officeart/2005/8/layout/hierarchy1"/>
    <dgm:cxn modelId="{6FDB3014-F46E-EF48-97D6-67CDF0588A42}" type="presOf" srcId="{AD483A0F-D11C-2B4B-8FB5-A8C0D91AE52F}" destId="{682E4D14-6304-6D4F-A493-F682D4952D64}" srcOrd="0" destOrd="0" presId="urn:microsoft.com/office/officeart/2005/8/layout/hierarchy1"/>
    <dgm:cxn modelId="{EBC1AF79-7A7A-3C43-BE6A-84B4AF424EB4}" type="presOf" srcId="{07174003-8587-314F-9897-A23332B1EB10}" destId="{D4EFB363-EE58-C444-A6E4-F963530D6FBA}" srcOrd="0" destOrd="0" presId="urn:microsoft.com/office/officeart/2005/8/layout/hierarchy1"/>
    <dgm:cxn modelId="{DC7D5C7F-EF9A-AC47-9615-6C1B4D35C5CC}" srcId="{AD483A0F-D11C-2B4B-8FB5-A8C0D91AE52F}" destId="{91F1D440-51E6-434C-B338-610998F26FCC}" srcOrd="1" destOrd="0" parTransId="{0AF689B8-87E0-5C48-819A-D2DE967D79E2}" sibTransId="{E43A78ED-BD0F-C741-87E2-FAEC1AFA2405}"/>
    <dgm:cxn modelId="{DA983075-FFF8-0647-87C2-7649C30D12B9}" srcId="{172F5C25-2096-5744-93F7-7D3AF56A3D01}" destId="{45E93B12-F3ED-EA40-A2B3-9FAA5867C3AC}" srcOrd="0" destOrd="0" parTransId="{DBE57060-8282-E742-B385-FDACE97A0350}" sibTransId="{C875DE87-D339-BF40-973D-918A38D51E4A}"/>
    <dgm:cxn modelId="{8D7D3135-CF15-4E48-A853-00EE6401EB01}" type="presParOf" srcId="{EE1A45ED-CC57-1543-BC38-C287A6961ABD}" destId="{5637590D-0E19-AD4D-977E-52A7480B910C}" srcOrd="0" destOrd="0" presId="urn:microsoft.com/office/officeart/2005/8/layout/hierarchy1"/>
    <dgm:cxn modelId="{52EC896B-850F-CB4E-A22C-037D431787AE}" type="presParOf" srcId="{5637590D-0E19-AD4D-977E-52A7480B910C}" destId="{315A3610-0255-EA4C-AAB2-D57EB72DE96F}" srcOrd="0" destOrd="0" presId="urn:microsoft.com/office/officeart/2005/8/layout/hierarchy1"/>
    <dgm:cxn modelId="{F831F698-0626-764F-BCC8-EEA43B7F6548}" type="presParOf" srcId="{315A3610-0255-EA4C-AAB2-D57EB72DE96F}" destId="{C9364D90-FD38-3B48-BF60-041705F44C87}" srcOrd="0" destOrd="0" presId="urn:microsoft.com/office/officeart/2005/8/layout/hierarchy1"/>
    <dgm:cxn modelId="{3742D61E-BE37-854F-A6FA-E93596FB4B66}" type="presParOf" srcId="{315A3610-0255-EA4C-AAB2-D57EB72DE96F}" destId="{4D64C070-F004-F543-898A-2B30BE0B1768}" srcOrd="1" destOrd="0" presId="urn:microsoft.com/office/officeart/2005/8/layout/hierarchy1"/>
    <dgm:cxn modelId="{9690A542-7086-9B41-93A3-A68E0FE45DE1}" type="presParOf" srcId="{5637590D-0E19-AD4D-977E-52A7480B910C}" destId="{C752C6A8-5E96-3447-A6F5-1C7D6D880327}" srcOrd="1" destOrd="0" presId="urn:microsoft.com/office/officeart/2005/8/layout/hierarchy1"/>
    <dgm:cxn modelId="{E724C2C9-2261-6C41-94D8-6C7249A004F3}" type="presParOf" srcId="{C752C6A8-5E96-3447-A6F5-1C7D6D880327}" destId="{15D457C3-7BF1-B349-AE0C-43E9F5805143}" srcOrd="0" destOrd="0" presId="urn:microsoft.com/office/officeart/2005/8/layout/hierarchy1"/>
    <dgm:cxn modelId="{3B79C288-A57E-194B-BA64-C878BB4E9B3B}" type="presParOf" srcId="{C752C6A8-5E96-3447-A6F5-1C7D6D880327}" destId="{8D7F3184-5998-874C-AF2F-0034AF751A7F}" srcOrd="1" destOrd="0" presId="urn:microsoft.com/office/officeart/2005/8/layout/hierarchy1"/>
    <dgm:cxn modelId="{56C2F00C-BC8A-8946-9AD4-3D255D69D889}" type="presParOf" srcId="{8D7F3184-5998-874C-AF2F-0034AF751A7F}" destId="{41E0D4BA-F22D-E54D-A587-B5565E02201E}" srcOrd="0" destOrd="0" presId="urn:microsoft.com/office/officeart/2005/8/layout/hierarchy1"/>
    <dgm:cxn modelId="{94243DF9-8DF5-4545-8A80-CE11C2E0E1B5}" type="presParOf" srcId="{41E0D4BA-F22D-E54D-A587-B5565E02201E}" destId="{C4BBA8DA-539A-4244-B6E3-B6CD9B68A635}" srcOrd="0" destOrd="0" presId="urn:microsoft.com/office/officeart/2005/8/layout/hierarchy1"/>
    <dgm:cxn modelId="{FC9826B6-E55A-4448-B083-BBA1AE2AFE9A}" type="presParOf" srcId="{41E0D4BA-F22D-E54D-A587-B5565E02201E}" destId="{64A56261-D127-F148-A07F-02258051FE4B}" srcOrd="1" destOrd="0" presId="urn:microsoft.com/office/officeart/2005/8/layout/hierarchy1"/>
    <dgm:cxn modelId="{FAD0C8A2-38FD-4545-B869-E03F93F170E0}" type="presParOf" srcId="{8D7F3184-5998-874C-AF2F-0034AF751A7F}" destId="{3FD1DFE1-8C87-F449-AE33-D093835FA564}" srcOrd="1" destOrd="0" presId="urn:microsoft.com/office/officeart/2005/8/layout/hierarchy1"/>
    <dgm:cxn modelId="{40436DFA-42C1-064E-B3C3-1579AD4848B3}" type="presParOf" srcId="{C752C6A8-5E96-3447-A6F5-1C7D6D880327}" destId="{A706452E-AE1F-664B-A8D0-380660F01395}" srcOrd="2" destOrd="0" presId="urn:microsoft.com/office/officeart/2005/8/layout/hierarchy1"/>
    <dgm:cxn modelId="{055FFB72-AD58-1A4D-9468-DEFACB47E6C6}" type="presParOf" srcId="{C752C6A8-5E96-3447-A6F5-1C7D6D880327}" destId="{8ABF9C3A-AFB7-E643-A473-E428DF9CEE7B}" srcOrd="3" destOrd="0" presId="urn:microsoft.com/office/officeart/2005/8/layout/hierarchy1"/>
    <dgm:cxn modelId="{41745FD5-43F7-FE4C-B3E2-A1EEF03F4CA1}" type="presParOf" srcId="{8ABF9C3A-AFB7-E643-A473-E428DF9CEE7B}" destId="{11E0CB12-AB9F-274F-995C-D56AC46680A4}" srcOrd="0" destOrd="0" presId="urn:microsoft.com/office/officeart/2005/8/layout/hierarchy1"/>
    <dgm:cxn modelId="{2E7A500C-FCDA-1F4A-AF0A-7047AE9E2EC9}" type="presParOf" srcId="{11E0CB12-AB9F-274F-995C-D56AC46680A4}" destId="{885EAE5C-2D4D-204D-B16E-49E270675FED}" srcOrd="0" destOrd="0" presId="urn:microsoft.com/office/officeart/2005/8/layout/hierarchy1"/>
    <dgm:cxn modelId="{3AED94F6-8AA2-ED4A-9498-2A08582F83EF}" type="presParOf" srcId="{11E0CB12-AB9F-274F-995C-D56AC46680A4}" destId="{682E4D14-6304-6D4F-A493-F682D4952D64}" srcOrd="1" destOrd="0" presId="urn:microsoft.com/office/officeart/2005/8/layout/hierarchy1"/>
    <dgm:cxn modelId="{CB5ACC88-1470-3340-9A07-87917F1F3E17}" type="presParOf" srcId="{8ABF9C3A-AFB7-E643-A473-E428DF9CEE7B}" destId="{98469FE7-6F0A-084D-9B14-A6D2EDD89885}" srcOrd="1" destOrd="0" presId="urn:microsoft.com/office/officeart/2005/8/layout/hierarchy1"/>
    <dgm:cxn modelId="{DBC1F01D-7E22-D840-9032-EFD1BBE2E830}" type="presParOf" srcId="{98469FE7-6F0A-084D-9B14-A6D2EDD89885}" destId="{64A95D78-3048-B940-8BEE-41477C0F4005}" srcOrd="0" destOrd="0" presId="urn:microsoft.com/office/officeart/2005/8/layout/hierarchy1"/>
    <dgm:cxn modelId="{EA24F8B1-4779-1E4D-A900-D81F2157BA21}" type="presParOf" srcId="{98469FE7-6F0A-084D-9B14-A6D2EDD89885}" destId="{B87B744D-64E7-6A4C-9672-720CD8610664}" srcOrd="1" destOrd="0" presId="urn:microsoft.com/office/officeart/2005/8/layout/hierarchy1"/>
    <dgm:cxn modelId="{4F64FB59-DB1D-1D46-B059-8CA670216D69}" type="presParOf" srcId="{B87B744D-64E7-6A4C-9672-720CD8610664}" destId="{AD0D4162-1CEF-0141-914E-749861EFED30}" srcOrd="0" destOrd="0" presId="urn:microsoft.com/office/officeart/2005/8/layout/hierarchy1"/>
    <dgm:cxn modelId="{17E3346C-208B-0A4B-9DFC-025832B66390}" type="presParOf" srcId="{AD0D4162-1CEF-0141-914E-749861EFED30}" destId="{C8DFF7D5-E417-8A4C-AD7D-192BCE77AA50}" srcOrd="0" destOrd="0" presId="urn:microsoft.com/office/officeart/2005/8/layout/hierarchy1"/>
    <dgm:cxn modelId="{A62D1F05-F683-404B-9C2C-ECD7B0512240}" type="presParOf" srcId="{AD0D4162-1CEF-0141-914E-749861EFED30}" destId="{D4EFB363-EE58-C444-A6E4-F963530D6FBA}" srcOrd="1" destOrd="0" presId="urn:microsoft.com/office/officeart/2005/8/layout/hierarchy1"/>
    <dgm:cxn modelId="{B762FE9B-C1DE-254A-8EE1-C7C2F85020B0}" type="presParOf" srcId="{B87B744D-64E7-6A4C-9672-720CD8610664}" destId="{CC827EE4-2E45-E24B-A406-2D48167D19F4}" srcOrd="1" destOrd="0" presId="urn:microsoft.com/office/officeart/2005/8/layout/hierarchy1"/>
    <dgm:cxn modelId="{14FFFB6C-101D-E844-80C4-ACCD7026E863}" type="presParOf" srcId="{98469FE7-6F0A-084D-9B14-A6D2EDD89885}" destId="{1599592B-2211-904E-B54B-EDF667DEC456}" srcOrd="2" destOrd="0" presId="urn:microsoft.com/office/officeart/2005/8/layout/hierarchy1"/>
    <dgm:cxn modelId="{74021C02-2880-7F45-B8C0-D0EA7CD9FAB0}" type="presParOf" srcId="{98469FE7-6F0A-084D-9B14-A6D2EDD89885}" destId="{D68656DB-EA73-564B-A0D7-A614B2CD0282}" srcOrd="3" destOrd="0" presId="urn:microsoft.com/office/officeart/2005/8/layout/hierarchy1"/>
    <dgm:cxn modelId="{73977EE6-32E6-4F4B-B391-D46632043748}" type="presParOf" srcId="{D68656DB-EA73-564B-A0D7-A614B2CD0282}" destId="{D8656B99-AED3-C844-8AE7-1CB475986F6A}" srcOrd="0" destOrd="0" presId="urn:microsoft.com/office/officeart/2005/8/layout/hierarchy1"/>
    <dgm:cxn modelId="{022F7A0D-7068-9947-B065-95C06795D94F}" type="presParOf" srcId="{D8656B99-AED3-C844-8AE7-1CB475986F6A}" destId="{75CEBDA8-5BB6-4D46-BA75-364AB3D7814B}" srcOrd="0" destOrd="0" presId="urn:microsoft.com/office/officeart/2005/8/layout/hierarchy1"/>
    <dgm:cxn modelId="{58663710-1D2B-3E40-B175-F089C0445DAF}" type="presParOf" srcId="{D8656B99-AED3-C844-8AE7-1CB475986F6A}" destId="{5909DA19-582F-7443-8E4A-F90E8CCA50ED}" srcOrd="1" destOrd="0" presId="urn:microsoft.com/office/officeart/2005/8/layout/hierarchy1"/>
    <dgm:cxn modelId="{6C12CAF2-EFB3-6849-91CC-B9859DAB1F41}" type="presParOf" srcId="{D68656DB-EA73-564B-A0D7-A614B2CD0282}" destId="{AB10A63D-1B89-0245-AB36-0B5014026F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9592B-2211-904E-B54B-EDF667DEC456}">
      <dsp:nvSpPr>
        <dsp:cNvPr id="0" name=""/>
        <dsp:cNvSpPr/>
      </dsp:nvSpPr>
      <dsp:spPr>
        <a:xfrm>
          <a:off x="5099022" y="3206679"/>
          <a:ext cx="1122288" cy="618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27"/>
              </a:lnTo>
              <a:lnTo>
                <a:pt x="1122288" y="426827"/>
              </a:lnTo>
              <a:lnTo>
                <a:pt x="1122288" y="6181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95D78-3048-B940-8BEE-41477C0F4005}">
      <dsp:nvSpPr>
        <dsp:cNvPr id="0" name=""/>
        <dsp:cNvSpPr/>
      </dsp:nvSpPr>
      <dsp:spPr>
        <a:xfrm>
          <a:off x="3836949" y="3206679"/>
          <a:ext cx="1262073" cy="618149"/>
        </a:xfrm>
        <a:custGeom>
          <a:avLst/>
          <a:gdLst/>
          <a:ahLst/>
          <a:cxnLst/>
          <a:rect l="0" t="0" r="0" b="0"/>
          <a:pathLst>
            <a:path>
              <a:moveTo>
                <a:pt x="1262073" y="0"/>
              </a:moveTo>
              <a:lnTo>
                <a:pt x="1262073" y="426827"/>
              </a:lnTo>
              <a:lnTo>
                <a:pt x="0" y="426827"/>
              </a:lnTo>
              <a:lnTo>
                <a:pt x="0" y="6181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6452E-AE1F-664B-A8D0-380660F01395}">
      <dsp:nvSpPr>
        <dsp:cNvPr id="0" name=""/>
        <dsp:cNvSpPr/>
      </dsp:nvSpPr>
      <dsp:spPr>
        <a:xfrm>
          <a:off x="3098892" y="1311773"/>
          <a:ext cx="2000129" cy="58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53"/>
              </a:lnTo>
              <a:lnTo>
                <a:pt x="2000129" y="392153"/>
              </a:lnTo>
              <a:lnTo>
                <a:pt x="2000129" y="58347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457C3-7BF1-B349-AE0C-43E9F5805143}">
      <dsp:nvSpPr>
        <dsp:cNvPr id="0" name=""/>
        <dsp:cNvSpPr/>
      </dsp:nvSpPr>
      <dsp:spPr>
        <a:xfrm>
          <a:off x="1201757" y="1311773"/>
          <a:ext cx="1897135" cy="600641"/>
        </a:xfrm>
        <a:custGeom>
          <a:avLst/>
          <a:gdLst/>
          <a:ahLst/>
          <a:cxnLst/>
          <a:rect l="0" t="0" r="0" b="0"/>
          <a:pathLst>
            <a:path>
              <a:moveTo>
                <a:pt x="1897135" y="0"/>
              </a:moveTo>
              <a:lnTo>
                <a:pt x="1897135" y="409319"/>
              </a:lnTo>
              <a:lnTo>
                <a:pt x="0" y="409319"/>
              </a:lnTo>
              <a:lnTo>
                <a:pt x="0" y="60064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64D90-FD38-3B48-BF60-041705F44C87}">
      <dsp:nvSpPr>
        <dsp:cNvPr id="0" name=""/>
        <dsp:cNvSpPr/>
      </dsp:nvSpPr>
      <dsp:spPr>
        <a:xfrm>
          <a:off x="2066270" y="343"/>
          <a:ext cx="2065244" cy="1311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64C070-F004-F543-898A-2B30BE0B1768}">
      <dsp:nvSpPr>
        <dsp:cNvPr id="0" name=""/>
        <dsp:cNvSpPr/>
      </dsp:nvSpPr>
      <dsp:spPr>
        <a:xfrm>
          <a:off x="2295742" y="218341"/>
          <a:ext cx="2065244" cy="131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Christianity</a:t>
          </a:r>
          <a:endParaRPr lang="en-US" sz="2900" kern="1200" dirty="0"/>
        </a:p>
      </dsp:txBody>
      <dsp:txXfrm>
        <a:off x="2334152" y="256751"/>
        <a:ext cx="1988424" cy="1234610"/>
      </dsp:txXfrm>
    </dsp:sp>
    <dsp:sp modelId="{C4BBA8DA-539A-4244-B6E3-B6CD9B68A635}">
      <dsp:nvSpPr>
        <dsp:cNvPr id="0" name=""/>
        <dsp:cNvSpPr/>
      </dsp:nvSpPr>
      <dsp:spPr>
        <a:xfrm>
          <a:off x="169134" y="1912415"/>
          <a:ext cx="2065244" cy="1311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56261-D127-F148-A07F-02258051FE4B}">
      <dsp:nvSpPr>
        <dsp:cNvPr id="0" name=""/>
        <dsp:cNvSpPr/>
      </dsp:nvSpPr>
      <dsp:spPr>
        <a:xfrm>
          <a:off x="398606" y="2130413"/>
          <a:ext cx="2065244" cy="131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Catholic</a:t>
          </a:r>
          <a:endParaRPr lang="en-US" sz="2900" kern="1200" dirty="0"/>
        </a:p>
      </dsp:txBody>
      <dsp:txXfrm>
        <a:off x="437016" y="2168823"/>
        <a:ext cx="1988424" cy="1234610"/>
      </dsp:txXfrm>
    </dsp:sp>
    <dsp:sp modelId="{885EAE5C-2D4D-204D-B16E-49E270675FED}">
      <dsp:nvSpPr>
        <dsp:cNvPr id="0" name=""/>
        <dsp:cNvSpPr/>
      </dsp:nvSpPr>
      <dsp:spPr>
        <a:xfrm>
          <a:off x="4066400" y="1895249"/>
          <a:ext cx="2065244" cy="1311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E4D14-6304-6D4F-A493-F682D4952D64}">
      <dsp:nvSpPr>
        <dsp:cNvPr id="0" name=""/>
        <dsp:cNvSpPr/>
      </dsp:nvSpPr>
      <dsp:spPr>
        <a:xfrm>
          <a:off x="4295871" y="2113247"/>
          <a:ext cx="2065244" cy="131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Protestant</a:t>
          </a:r>
          <a:endParaRPr lang="en-US" sz="2900" kern="1200" dirty="0"/>
        </a:p>
      </dsp:txBody>
      <dsp:txXfrm>
        <a:off x="4334281" y="2151657"/>
        <a:ext cx="1988424" cy="1234610"/>
      </dsp:txXfrm>
    </dsp:sp>
    <dsp:sp modelId="{C8DFF7D5-E417-8A4C-AD7D-192BCE77AA50}">
      <dsp:nvSpPr>
        <dsp:cNvPr id="0" name=""/>
        <dsp:cNvSpPr/>
      </dsp:nvSpPr>
      <dsp:spPr>
        <a:xfrm>
          <a:off x="2804327" y="3824828"/>
          <a:ext cx="2065244" cy="1311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FB363-EE58-C444-A6E4-F963530D6FBA}">
      <dsp:nvSpPr>
        <dsp:cNvPr id="0" name=""/>
        <dsp:cNvSpPr/>
      </dsp:nvSpPr>
      <dsp:spPr>
        <a:xfrm>
          <a:off x="3033798" y="4042826"/>
          <a:ext cx="2065244" cy="131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Lutheran</a:t>
          </a:r>
          <a:endParaRPr lang="en-US" sz="2900" kern="1200" dirty="0"/>
        </a:p>
      </dsp:txBody>
      <dsp:txXfrm>
        <a:off x="3072208" y="4081236"/>
        <a:ext cx="1988424" cy="1234610"/>
      </dsp:txXfrm>
    </dsp:sp>
    <dsp:sp modelId="{75CEBDA8-5BB6-4D46-BA75-364AB3D7814B}">
      <dsp:nvSpPr>
        <dsp:cNvPr id="0" name=""/>
        <dsp:cNvSpPr/>
      </dsp:nvSpPr>
      <dsp:spPr>
        <a:xfrm>
          <a:off x="5188689" y="3824828"/>
          <a:ext cx="2065244" cy="1311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9DA19-582F-7443-8E4A-F90E8CCA50ED}">
      <dsp:nvSpPr>
        <dsp:cNvPr id="0" name=""/>
        <dsp:cNvSpPr/>
      </dsp:nvSpPr>
      <dsp:spPr>
        <a:xfrm>
          <a:off x="5418160" y="4042826"/>
          <a:ext cx="2065244" cy="131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Calvinism</a:t>
          </a:r>
          <a:endParaRPr lang="en-US" sz="2900" kern="1200" dirty="0"/>
        </a:p>
      </dsp:txBody>
      <dsp:txXfrm>
        <a:off x="5456570" y="4081236"/>
        <a:ext cx="1988424" cy="123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AE560-F9B4-F240-BB8F-314AB81A781F}" type="datetimeFigureOut">
              <a:rPr lang="en-US" smtClean="0"/>
              <a:t>4/13/13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6D0D-A37B-6641-8C7D-A2BB3E0B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true? Could you really get</a:t>
            </a:r>
            <a:r>
              <a:rPr lang="en-US" baseline="0" dirty="0" smtClean="0"/>
              <a:t> into Heaven this way? </a:t>
            </a:r>
            <a:endParaRPr lang="en-US" dirty="0" smtClean="0"/>
          </a:p>
          <a:p>
            <a:r>
              <a:rPr lang="en-US" dirty="0" smtClean="0"/>
              <a:t>Is it fair?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6D0D-A37B-6641-8C7D-A2BB3E0BD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8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Protest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Protestant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6D0D-A37B-6641-8C7D-A2BB3E0BD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Asked him to take back his</a:t>
            </a:r>
            <a:r>
              <a:rPr lang="en-US" baseline="0" dirty="0" smtClean="0"/>
              <a:t> claims, he said no </a:t>
            </a:r>
            <a:r>
              <a:rPr lang="en-US" baseline="0" dirty="0" smtClean="0">
                <a:sym typeface="Wingdings"/>
              </a:rPr>
              <a:t> excommunication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6D0D-A37B-6641-8C7D-A2BB3E0BD0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4/13/13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Protestant Reformation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2</a:t>
            </a:r>
          </a:p>
          <a:p>
            <a:r>
              <a:rPr lang="en-US" dirty="0" smtClean="0"/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141795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Church’s Reaction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Excommunicated</a:t>
            </a:r>
            <a:r>
              <a:rPr lang="en-US" dirty="0" smtClean="0"/>
              <a:t> Martin Luther &amp; burned his books</a:t>
            </a:r>
          </a:p>
          <a:p>
            <a:pPr lvl="1"/>
            <a:r>
              <a:rPr lang="en-US" dirty="0" smtClean="0"/>
              <a:t>Kicked out of the church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Made some changes to the Catholic Church </a:t>
            </a:r>
          </a:p>
          <a:p>
            <a:pPr lvl="1"/>
            <a:r>
              <a:rPr lang="en-US" dirty="0" smtClean="0"/>
              <a:t>so their followers would not convert to Protestantism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829" y="4530532"/>
            <a:ext cx="2460992" cy="17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912080"/>
          </a:xfrm>
        </p:spPr>
        <p:txBody>
          <a:bodyPr>
            <a:normAutofit/>
          </a:bodyPr>
          <a:lstStyle/>
          <a:p>
            <a:r>
              <a:rPr lang="en-US" b="1" dirty="0" smtClean="0"/>
              <a:t>Loss of religious &amp; political unity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Religious wars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Civil wars – Germany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Protestant England vs. Catholic France &amp; Spain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Anti-Semitism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Hatred towards Jews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Witch hunts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eople accused of worshipping the Devil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Many women killed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3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going to fill the leadership role?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the Pope is not so strong…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MONARCHS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85" y="3422650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223" r="-422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393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/>
          <a:lstStyle/>
          <a:p>
            <a:r>
              <a:rPr lang="en-US" dirty="0" smtClean="0"/>
              <a:t>The Renaissance </a:t>
            </a:r>
          </a:p>
          <a:p>
            <a:pPr lvl="1"/>
            <a:r>
              <a:rPr lang="en-US" dirty="0" smtClean="0"/>
              <a:t>Humanism led people to question Church power</a:t>
            </a:r>
          </a:p>
          <a:p>
            <a:r>
              <a:rPr lang="en-US" dirty="0" smtClean="0"/>
              <a:t>Strong Monarchs</a:t>
            </a:r>
          </a:p>
          <a:p>
            <a:pPr lvl="1"/>
            <a:r>
              <a:rPr lang="en-US" dirty="0" smtClean="0"/>
              <a:t>Kings wanted to go against the Church </a:t>
            </a:r>
          </a:p>
          <a:p>
            <a:r>
              <a:rPr lang="en-US" dirty="0" smtClean="0"/>
              <a:t>Problems in the Church </a:t>
            </a:r>
          </a:p>
          <a:p>
            <a:pPr lvl="1"/>
            <a:r>
              <a:rPr lang="en-US" dirty="0" smtClean="0"/>
              <a:t>Leaders wanted power &amp; wealth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351950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Catholic Church </a:t>
            </a:r>
            <a:br>
              <a:rPr lang="en-US" dirty="0" smtClean="0"/>
            </a:br>
            <a:r>
              <a:rPr lang="en-US" dirty="0" smtClean="0"/>
              <a:t>was Selling Indulgences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paid the priests money, you would be promised salvation </a:t>
            </a:r>
          </a:p>
          <a:p>
            <a:r>
              <a:rPr lang="en-US" dirty="0" smtClean="0"/>
              <a:t>Indulgences were like tickets to heaven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53" y="3306943"/>
            <a:ext cx="2543671" cy="30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6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man started complaining…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/>
          <a:lstStyle/>
          <a:p>
            <a:r>
              <a:rPr lang="en-US" dirty="0" smtClean="0"/>
              <a:t>Martin Luther </a:t>
            </a:r>
          </a:p>
          <a:p>
            <a:pPr lvl="1"/>
            <a:r>
              <a:rPr lang="en-US" dirty="0" smtClean="0"/>
              <a:t>German Monk </a:t>
            </a:r>
          </a:p>
          <a:p>
            <a:r>
              <a:rPr lang="en-US" dirty="0" smtClean="0"/>
              <a:t>Wrote 95 Theses</a:t>
            </a:r>
          </a:p>
          <a:p>
            <a:pPr lvl="1"/>
            <a:r>
              <a:rPr lang="en-US" dirty="0" smtClean="0"/>
              <a:t>posted them on the door of a church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64" y="3845868"/>
            <a:ext cx="2532609" cy="24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Luther’s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faith in God will get you into Heaven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17" y="3070423"/>
            <a:ext cx="3063437" cy="30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9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 Reformation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started a whole movement</a:t>
            </a:r>
          </a:p>
          <a:p>
            <a:r>
              <a:rPr lang="en-US" dirty="0" smtClean="0"/>
              <a:t>Printing press spread his ideas </a:t>
            </a:r>
          </a:p>
          <a:p>
            <a:r>
              <a:rPr lang="en-US" dirty="0" smtClean="0"/>
              <a:t>Christians that didn’t like the Catholic Church followed Martin Luther </a:t>
            </a:r>
          </a:p>
          <a:p>
            <a:pPr lvl="1"/>
            <a:r>
              <a:rPr lang="en-US" dirty="0" smtClean="0"/>
              <a:t>Protestant Religion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71" y="3464863"/>
            <a:ext cx="2350585" cy="25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72175"/>
              </p:ext>
            </p:extLst>
          </p:nvPr>
        </p:nvGraphicFramePr>
        <p:xfrm>
          <a:off x="806697" y="840893"/>
          <a:ext cx="7483405" cy="535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10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Luther wasn’t </a:t>
            </a:r>
            <a:br>
              <a:rPr lang="en-US" dirty="0" smtClean="0"/>
            </a:br>
            <a:r>
              <a:rPr lang="en-US" dirty="0" smtClean="0"/>
              <a:t>the only one protesting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5110684" cy="3603812"/>
          </a:xfrm>
        </p:spPr>
        <p:txBody>
          <a:bodyPr/>
          <a:lstStyle/>
          <a:p>
            <a:r>
              <a:rPr lang="en-US" dirty="0" smtClean="0"/>
              <a:t>John Calvin</a:t>
            </a:r>
          </a:p>
          <a:p>
            <a:r>
              <a:rPr lang="en-US" dirty="0" smtClean="0"/>
              <a:t>Predestination </a:t>
            </a:r>
          </a:p>
          <a:p>
            <a:pPr lvl="1"/>
            <a:r>
              <a:rPr lang="en-US" dirty="0" smtClean="0"/>
              <a:t>God already chose who will go to Heaven </a:t>
            </a:r>
          </a:p>
          <a:p>
            <a:r>
              <a:rPr lang="en-US" dirty="0" smtClean="0"/>
              <a:t>Followers lived strict lives, didn’t spend much money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28" y="2633998"/>
            <a:ext cx="2061384" cy="30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5412</TotalTime>
  <Words>271</Words>
  <Application>Microsoft Macintosh PowerPoint</Application>
  <PresentationFormat>On-screen Show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Protestant Reformation </vt:lpstr>
      <vt:lpstr>Martin Luther</vt:lpstr>
      <vt:lpstr>Causes of the Reformation</vt:lpstr>
      <vt:lpstr>The Catholic Church  was Selling Indulgences</vt:lpstr>
      <vt:lpstr>One man started complaining…</vt:lpstr>
      <vt:lpstr>Luther’s Beliefs</vt:lpstr>
      <vt:lpstr>Protestant Reformation </vt:lpstr>
      <vt:lpstr>PowerPoint Presentation</vt:lpstr>
      <vt:lpstr>Luther wasn’t  the only one protesting</vt:lpstr>
      <vt:lpstr>Catholic Church’s Reaction </vt:lpstr>
      <vt:lpstr>Effects of the Reformation</vt:lpstr>
      <vt:lpstr>Who is going to fill the leadership role?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Reformation </dc:title>
  <dc:subject/>
  <dc:creator>Lindsay Lyons</dc:creator>
  <cp:keywords/>
  <dc:description/>
  <cp:lastModifiedBy>Lindsay Lyons</cp:lastModifiedBy>
  <cp:revision>19</cp:revision>
  <dcterms:created xsi:type="dcterms:W3CDTF">2013-04-14T00:19:41Z</dcterms:created>
  <dcterms:modified xsi:type="dcterms:W3CDTF">2013-04-17T18:31:59Z</dcterms:modified>
  <cp:category/>
</cp:coreProperties>
</file>