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notesMasterIdLst>
    <p:notesMasterId r:id="rId21"/>
  </p:notesMasterIdLst>
  <p:sldIdLst>
    <p:sldId id="256" r:id="rId2"/>
    <p:sldId id="273" r:id="rId3"/>
    <p:sldId id="272" r:id="rId4"/>
    <p:sldId id="274" r:id="rId5"/>
    <p:sldId id="261" r:id="rId6"/>
    <p:sldId id="275" r:id="rId7"/>
    <p:sldId id="276" r:id="rId8"/>
    <p:sldId id="277" r:id="rId9"/>
    <p:sldId id="262" r:id="rId10"/>
    <p:sldId id="279" r:id="rId11"/>
    <p:sldId id="278" r:id="rId12"/>
    <p:sldId id="260" r:id="rId13"/>
    <p:sldId id="263" r:id="rId14"/>
    <p:sldId id="259" r:id="rId15"/>
    <p:sldId id="265" r:id="rId16"/>
    <p:sldId id="266" r:id="rId17"/>
    <p:sldId id="267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04" y="-5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8838B-083B-6A42-A835-B1658AFB58A1}" type="datetimeFigureOut">
              <a:rPr lang="en-US" smtClean="0"/>
              <a:t>2/19/13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6059D-02DB-494E-A7BB-8B5A04ABF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13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DY-</a:t>
            </a:r>
            <a:r>
              <a:rPr lang="en-US" dirty="0" err="1" smtClean="0"/>
              <a:t>mee</a:t>
            </a:r>
            <a:r>
              <a:rPr lang="en-US" dirty="0" smtClean="0"/>
              <a:t>-OH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/>
              </a:rPr>
              <a:t> OR “dime – </a:t>
            </a:r>
            <a:r>
              <a:rPr lang="en-US" baseline="0" dirty="0" err="1" smtClean="0">
                <a:sym typeface="Wingdings"/>
              </a:rPr>
              <a:t>yo</a:t>
            </a:r>
            <a:r>
              <a:rPr lang="en-US" baseline="0" dirty="0" smtClean="0">
                <a:sym typeface="Wingdings"/>
              </a:rPr>
              <a:t>”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6059D-02DB-494E-A7BB-8B5A04ABF7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47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Serfs &amp; knights were not truly loyal to their noble/lord.  If they could get a better deal somewhere else, they would take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6059D-02DB-494E-A7BB-8B5A04ABF7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48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feudal lords were killed, so the ones who lived gained more power.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6059D-02DB-494E-A7BB-8B5A04ABF7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67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A53146A-8085-CD4A-B9C3-15BED964693C}" type="datetimeFigureOut">
              <a:rPr lang="en-US" smtClean="0"/>
              <a:t>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9CF5055-E88C-2242-BAB8-0A593E43B8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146A-8085-CD4A-B9C3-15BED964693C}" type="datetimeFigureOut">
              <a:rPr lang="en-US" smtClean="0"/>
              <a:t>2/19/13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055-E88C-2242-BAB8-0A593E43B8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146A-8085-CD4A-B9C3-15BED964693C}" type="datetimeFigureOut">
              <a:rPr lang="en-US" smtClean="0"/>
              <a:t>2/19/13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055-E88C-2242-BAB8-0A593E43B8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146A-8085-CD4A-B9C3-15BED964693C}" type="datetimeFigureOut">
              <a:rPr lang="en-US" smtClean="0"/>
              <a:t>2/19/13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055-E88C-2242-BAB8-0A593E43B8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146A-8085-CD4A-B9C3-15BED964693C}" type="datetimeFigureOut">
              <a:rPr lang="en-US" smtClean="0"/>
              <a:t>2/19/13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055-E88C-2242-BAB8-0A593E43B8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146A-8085-CD4A-B9C3-15BED964693C}" type="datetimeFigureOut">
              <a:rPr lang="en-US" smtClean="0"/>
              <a:t>2/19/13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055-E88C-2242-BAB8-0A593E43B8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8A53146A-8085-CD4A-B9C3-15BED964693C}" type="datetimeFigureOut">
              <a:rPr lang="en-US" smtClean="0"/>
              <a:t>2/19/13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055-E88C-2242-BAB8-0A593E43B81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146A-8085-CD4A-B9C3-15BED964693C}" type="datetimeFigureOut">
              <a:rPr lang="en-US" smtClean="0"/>
              <a:t>2/19/13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055-E88C-2242-BAB8-0A593E43B8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146A-8085-CD4A-B9C3-15BED964693C}" type="datetimeFigureOut">
              <a:rPr lang="en-US" smtClean="0"/>
              <a:t>2/19/13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055-E88C-2242-BAB8-0A593E43B81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146A-8085-CD4A-B9C3-15BED964693C}" type="datetimeFigureOut">
              <a:rPr lang="en-US" smtClean="0"/>
              <a:t>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055-E88C-2242-BAB8-0A593E43B8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146A-8085-CD4A-B9C3-15BED964693C}" type="datetimeFigureOut">
              <a:rPr lang="en-US" smtClean="0"/>
              <a:t>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055-E88C-2242-BAB8-0A593E43B8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8A53146A-8085-CD4A-B9C3-15BED964693C}" type="datetimeFigureOut">
              <a:rPr lang="en-US" smtClean="0"/>
              <a:t>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055-E88C-2242-BAB8-0A593E43B8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8A53146A-8085-CD4A-B9C3-15BED964693C}" type="datetimeFigureOut">
              <a:rPr lang="en-US" smtClean="0"/>
              <a:t>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9CF5055-E88C-2242-BAB8-0A593E43B8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8A53146A-8085-CD4A-B9C3-15BED964693C}" type="datetimeFigureOut">
              <a:rPr lang="en-US" smtClean="0"/>
              <a:t>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99CF5055-E88C-2242-BAB8-0A593E43B8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8A53146A-8085-CD4A-B9C3-15BED964693C}" type="datetimeFigureOut">
              <a:rPr lang="en-US" smtClean="0"/>
              <a:t>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055-E88C-2242-BAB8-0A593E43B8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99CF5055-E88C-2242-BAB8-0A593E43B8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146A-8085-CD4A-B9C3-15BED964693C}" type="datetimeFigureOut">
              <a:rPr lang="en-US" smtClean="0"/>
              <a:t>2/19/13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055-E88C-2242-BAB8-0A593E43B8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146A-8085-CD4A-B9C3-15BED964693C}" type="datetimeFigureOut">
              <a:rPr lang="en-US" smtClean="0"/>
              <a:t>2/19/13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055-E88C-2242-BAB8-0A593E43B8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146A-8085-CD4A-B9C3-15BED964693C}" type="datetimeFigureOut">
              <a:rPr lang="en-US" smtClean="0"/>
              <a:t>2/19/13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F5055-E88C-2242-BAB8-0A593E43B8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8A53146A-8085-CD4A-B9C3-15BED964693C}" type="datetimeFigureOut">
              <a:rPr lang="en-US" smtClean="0"/>
              <a:t>2/19/13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99CF5055-E88C-2242-BAB8-0A593E43B81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HnbfAC6I4r0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0205" y="4393994"/>
            <a:ext cx="7806114" cy="10486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Comparing Feudal Systems </a:t>
            </a:r>
            <a:br>
              <a:rPr lang="en-US" dirty="0" smtClean="0"/>
            </a:br>
            <a:r>
              <a:rPr lang="en-US" dirty="0" smtClean="0"/>
              <a:t>&amp; Crusades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457565"/>
            <a:ext cx="5458968" cy="621792"/>
          </a:xfrm>
        </p:spPr>
        <p:txBody>
          <a:bodyPr/>
          <a:lstStyle/>
          <a:p>
            <a:r>
              <a:rPr lang="en-US" dirty="0" smtClean="0"/>
              <a:t>Global 2</a:t>
            </a:r>
          </a:p>
          <a:p>
            <a:r>
              <a:rPr lang="en-US" dirty="0" smtClean="0"/>
              <a:t>Ms. Lyons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37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Feudalism End?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Black Plague kills many people </a:t>
            </a:r>
          </a:p>
          <a:p>
            <a:r>
              <a:rPr lang="en-US" dirty="0" smtClean="0"/>
              <a:t>Serfs move into towns &amp; cities</a:t>
            </a:r>
          </a:p>
          <a:p>
            <a:r>
              <a:rPr lang="en-US" dirty="0" smtClean="0"/>
              <a:t>A middle class forms </a:t>
            </a:r>
          </a:p>
          <a:p>
            <a:r>
              <a:rPr lang="en-US" dirty="0" smtClean="0"/>
              <a:t>Money replaces land as source of wealth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372" y="3008358"/>
            <a:ext cx="2882796" cy="2514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761" y="4358499"/>
            <a:ext cx="3332668" cy="249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46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 2 Feudal Systems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038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42900"/>
            <a:ext cx="6508377" cy="1143000"/>
          </a:xfrm>
        </p:spPr>
        <p:txBody>
          <a:bodyPr/>
          <a:lstStyle/>
          <a:p>
            <a:r>
              <a:rPr lang="en-US" dirty="0" smtClean="0"/>
              <a:t>Japanese Feudalism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3389" r="-3389"/>
          <a:stretch>
            <a:fillRect/>
          </a:stretch>
        </p:blipFill>
        <p:spPr>
          <a:xfrm>
            <a:off x="-142708" y="2242302"/>
            <a:ext cx="7520700" cy="4136095"/>
          </a:xfrm>
        </p:spPr>
      </p:pic>
      <p:sp>
        <p:nvSpPr>
          <p:cNvPr id="5" name="Line Callout 1 4"/>
          <p:cNvSpPr/>
          <p:nvPr/>
        </p:nvSpPr>
        <p:spPr>
          <a:xfrm>
            <a:off x="5628751" y="2016932"/>
            <a:ext cx="2996863" cy="856135"/>
          </a:xfrm>
          <a:prstGeom prst="borderCallout1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65394" y="2016932"/>
            <a:ext cx="2682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Government is more </a:t>
            </a:r>
            <a:r>
              <a:rPr lang="en-US" b="1" dirty="0" smtClean="0"/>
              <a:t>centralized</a:t>
            </a:r>
            <a:r>
              <a:rPr lang="en-US" dirty="0" smtClean="0"/>
              <a:t> in Japan than Europe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543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Samurai’s Code of Behavior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Bushido </a:t>
            </a:r>
          </a:p>
          <a:p>
            <a:pPr lvl="1"/>
            <a:r>
              <a:rPr lang="en-US" dirty="0" smtClean="0">
                <a:hlinkClick r:id="rId2"/>
              </a:rPr>
              <a:t>http://www.youtube.com/watch?v=HnbfAC6I4r0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Not so much protecting women BECAUSE women had more rights … some became samurais themselves!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78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COMPARE/CONTRAST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39" b="7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66727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CRUSADES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TUESDAY, 2/26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072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 = HUGE.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 thing that unified Europeans in the Middle Ages = Catholic Church.  </a:t>
            </a:r>
          </a:p>
          <a:p>
            <a:r>
              <a:rPr lang="en-US" dirty="0" smtClean="0"/>
              <a:t>Serfs, knights, lords came together to fight for the Catholic Church when they decided to retake the </a:t>
            </a:r>
            <a:r>
              <a:rPr lang="en-US" b="1" i="1" dirty="0" smtClean="0"/>
              <a:t>Holy Land </a:t>
            </a:r>
            <a:r>
              <a:rPr lang="en-US" dirty="0" smtClean="0"/>
              <a:t>(sacred land for Islam, Judaism, and Christianity). 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7261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motivated the different groups to join the Crusades?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Pope</a:t>
            </a:r>
            <a:r>
              <a:rPr lang="en-US" dirty="0" smtClean="0"/>
              <a:t> (Urban II) wanted more power</a:t>
            </a:r>
          </a:p>
          <a:p>
            <a:r>
              <a:rPr lang="en-US" b="1" u="sng" dirty="0" smtClean="0"/>
              <a:t>Nobles</a:t>
            </a:r>
            <a:r>
              <a:rPr lang="en-US" dirty="0" smtClean="0"/>
              <a:t> wanted money &amp; land </a:t>
            </a:r>
          </a:p>
          <a:p>
            <a:r>
              <a:rPr lang="en-US" b="1" u="sng" dirty="0" smtClean="0"/>
              <a:t>Serfs</a:t>
            </a:r>
            <a:r>
              <a:rPr lang="en-US" dirty="0" smtClean="0"/>
              <a:t> wanted to escape feudalism (freedom!)</a:t>
            </a:r>
          </a:p>
          <a:p>
            <a:r>
              <a:rPr lang="en-US" b="1" u="sng" dirty="0" smtClean="0"/>
              <a:t>All Christians</a:t>
            </a:r>
            <a:r>
              <a:rPr lang="en-US" dirty="0" smtClean="0"/>
              <a:t> were told their sins would be forgiven if they fought for God</a:t>
            </a:r>
            <a:endParaRPr lang="en-US" b="1" u="sng" dirty="0" smtClean="0"/>
          </a:p>
          <a:p>
            <a:r>
              <a:rPr lang="en-US" b="1" u="sng" dirty="0" smtClean="0"/>
              <a:t>Everyone</a:t>
            </a:r>
            <a:r>
              <a:rPr lang="en-US" dirty="0" smtClean="0"/>
              <a:t> wanted a chance for travel &amp; excitement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320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Crusades: 1100-1300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Catholic Church fought with Muslims for control of the Holy Land for 200+ years.  </a:t>
            </a:r>
          </a:p>
          <a:p>
            <a:pPr lvl="1"/>
            <a:r>
              <a:rPr lang="en-US" dirty="0" smtClean="0"/>
              <a:t>#1 city: Jerusalem</a:t>
            </a:r>
          </a:p>
          <a:p>
            <a:pPr lvl="1"/>
            <a:r>
              <a:rPr lang="en-US" dirty="0" smtClean="0"/>
              <a:t>Other areas too (Constantinople)  </a:t>
            </a:r>
          </a:p>
          <a:p>
            <a:r>
              <a:rPr lang="en-US" dirty="0" smtClean="0"/>
              <a:t>Christians did not win, but many things changed after the Crusades.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917" y="4619878"/>
            <a:ext cx="33274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823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changed after the Crusades?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Increased religious hatred </a:t>
            </a:r>
          </a:p>
          <a:p>
            <a:pPr lvl="1"/>
            <a:r>
              <a:rPr lang="en-US" dirty="0" smtClean="0"/>
              <a:t>Christians vs. Muslims</a:t>
            </a:r>
          </a:p>
          <a:p>
            <a:r>
              <a:rPr lang="en-US" dirty="0" smtClean="0"/>
              <a:t>Trade increased, economy grew </a:t>
            </a:r>
          </a:p>
          <a:p>
            <a:r>
              <a:rPr lang="en-US" dirty="0" smtClean="0"/>
              <a:t>Cultural diffusion </a:t>
            </a:r>
            <a:r>
              <a:rPr lang="en-US" dirty="0" smtClean="0">
                <a:sym typeface="Wingdings"/>
              </a:rPr>
              <a:t> Europeans learned a lot </a:t>
            </a:r>
          </a:p>
          <a:p>
            <a:pPr lvl="1"/>
            <a:r>
              <a:rPr lang="en-US" dirty="0" smtClean="0">
                <a:sym typeface="Wingdings"/>
              </a:rPr>
              <a:t>Europe becomes stronger </a:t>
            </a:r>
          </a:p>
          <a:p>
            <a:r>
              <a:rPr lang="en-US" dirty="0" smtClean="0">
                <a:sym typeface="Wingdings"/>
              </a:rPr>
              <a:t>Pope lost power &amp; nobles gained power</a:t>
            </a:r>
          </a:p>
          <a:p>
            <a:pPr lvl="1"/>
            <a:r>
              <a:rPr lang="en-US" dirty="0" smtClean="0">
                <a:sym typeface="Wingdings"/>
              </a:rPr>
              <a:t>This leads to nation-states &amp; absolute monarchs </a:t>
            </a:r>
          </a:p>
          <a:p>
            <a:r>
              <a:rPr lang="en-US" dirty="0" smtClean="0">
                <a:sym typeface="Wingdings"/>
              </a:rPr>
              <a:t>Feudalism ended &amp; money system replaced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101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Feudalism lasted from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900-1300 CE </a:t>
            </a:r>
          </a:p>
          <a:p>
            <a:pPr lvl="1"/>
            <a:r>
              <a:rPr lang="en-US" dirty="0" smtClean="0"/>
              <a:t>During the Middle Ages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083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feudalism begin?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the fall of the Roman Empire…</a:t>
            </a:r>
          </a:p>
          <a:p>
            <a:pPr lvl="1"/>
            <a:r>
              <a:rPr lang="en-US" dirty="0" smtClean="0"/>
              <a:t>No centralized government </a:t>
            </a:r>
          </a:p>
          <a:p>
            <a:pPr lvl="1"/>
            <a:r>
              <a:rPr lang="en-US" dirty="0" smtClean="0"/>
              <a:t>Many “kings” couldn’t defend themselves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38" y="3903663"/>
            <a:ext cx="3657600" cy="222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426" y="3267309"/>
            <a:ext cx="4585228" cy="329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55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l="-29117" r="-29117"/>
          <a:stretch>
            <a:fillRect/>
          </a:stretch>
        </p:blipFill>
        <p:spPr>
          <a:xfrm>
            <a:off x="-359820" y="1546610"/>
            <a:ext cx="9015380" cy="5079397"/>
          </a:xfrm>
        </p:spPr>
      </p:pic>
      <p:sp>
        <p:nvSpPr>
          <p:cNvPr id="8" name="Curved Left Arrow 7"/>
          <p:cNvSpPr/>
          <p:nvPr/>
        </p:nvSpPr>
        <p:spPr>
          <a:xfrm rot="19815224">
            <a:off x="5536015" y="1822650"/>
            <a:ext cx="2356917" cy="4115325"/>
          </a:xfrm>
          <a:prstGeom prst="curvedLeftArrow">
            <a:avLst>
              <a:gd name="adj1" fmla="val 15833"/>
              <a:gd name="adj2" fmla="val 28456"/>
              <a:gd name="adj3" fmla="val 2395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urved Left Arrow 10"/>
          <p:cNvSpPr/>
          <p:nvPr/>
        </p:nvSpPr>
        <p:spPr>
          <a:xfrm rot="12577762">
            <a:off x="503370" y="1822640"/>
            <a:ext cx="2356917" cy="4115325"/>
          </a:xfrm>
          <a:prstGeom prst="curvedLeftArrow">
            <a:avLst>
              <a:gd name="adj1" fmla="val 15833"/>
              <a:gd name="adj2" fmla="val 28456"/>
              <a:gd name="adj3" fmla="val 2395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9966244">
            <a:off x="530915" y="3117424"/>
            <a:ext cx="2227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PROTECTION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744786">
            <a:off x="6439048" y="3187416"/>
            <a:ext cx="1823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LAND</a:t>
            </a:r>
            <a:r>
              <a:rPr lang="en-US" b="1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671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0"/>
            <a:ext cx="7664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= MONEY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was no paper money </a:t>
            </a:r>
          </a:p>
          <a:p>
            <a:r>
              <a:rPr lang="en-US" dirty="0" smtClean="0"/>
              <a:t>So LAND was the most important thing to own</a:t>
            </a:r>
          </a:p>
          <a:p>
            <a:r>
              <a:rPr lang="en-US" dirty="0" smtClean="0"/>
              <a:t>Manors </a:t>
            </a:r>
            <a:r>
              <a:rPr lang="en-US" i="1" dirty="0" smtClean="0"/>
              <a:t>(noble’s land) </a:t>
            </a:r>
            <a:r>
              <a:rPr lang="en-US" dirty="0" smtClean="0"/>
              <a:t>were self-sufficient, which means </a:t>
            </a:r>
            <a:r>
              <a:rPr lang="en-US" b="1" dirty="0" smtClean="0"/>
              <a:t>no trade</a:t>
            </a:r>
            <a:r>
              <a:rPr lang="en-US" dirty="0" smtClean="0"/>
              <a:t> was needed </a:t>
            </a:r>
          </a:p>
          <a:p>
            <a:r>
              <a:rPr lang="en-US" b="1" dirty="0" err="1"/>
              <a:t>Manorialism</a:t>
            </a:r>
            <a:r>
              <a:rPr lang="en-US" dirty="0"/>
              <a:t>: economic system</a:t>
            </a:r>
          </a:p>
          <a:p>
            <a:pPr lvl="1"/>
            <a:r>
              <a:rPr lang="en-US" dirty="0"/>
              <a:t>Trading land for services </a:t>
            </a:r>
          </a:p>
        </p:txBody>
      </p:sp>
    </p:spTree>
    <p:extLst>
      <p:ext uri="{BB962C8B-B14F-4D97-AF65-F5344CB8AC3E}">
        <p14:creationId xmlns:p14="http://schemas.microsoft.com/office/powerpoint/2010/main" val="2312796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Serfs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Peasants (90% of the population) </a:t>
            </a:r>
          </a:p>
          <a:p>
            <a:r>
              <a:rPr lang="en-US" dirty="0" smtClean="0"/>
              <a:t>Worked the land</a:t>
            </a:r>
          </a:p>
          <a:p>
            <a:r>
              <a:rPr lang="en-US" dirty="0" smtClean="0"/>
              <a:t>Grew food for everyone </a:t>
            </a:r>
          </a:p>
          <a:p>
            <a:r>
              <a:rPr lang="en-US" dirty="0" smtClean="0"/>
              <a:t>Died at young age</a:t>
            </a:r>
          </a:p>
          <a:p>
            <a:r>
              <a:rPr lang="en-US" dirty="0" smtClean="0"/>
              <a:t>Couldn’t leave the </a:t>
            </a:r>
            <a:r>
              <a:rPr lang="en-US" b="1" dirty="0" smtClean="0"/>
              <a:t>manor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070" y="2209800"/>
            <a:ext cx="3351849" cy="435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15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sounds like ….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Nobles passed land to their oldest sons </a:t>
            </a:r>
          </a:p>
          <a:p>
            <a:r>
              <a:rPr lang="en-US" dirty="0" smtClean="0"/>
              <a:t>No social mobility (can’t move up or down the pyramid)</a:t>
            </a:r>
          </a:p>
          <a:p>
            <a:r>
              <a:rPr lang="en-US" dirty="0" smtClean="0"/>
              <a:t>Where you are born is where you stay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98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Chivalry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code </a:t>
            </a:r>
            <a:r>
              <a:rPr lang="en-US" i="1" dirty="0" smtClean="0"/>
              <a:t>of honor </a:t>
            </a:r>
            <a:r>
              <a:rPr lang="en-US" dirty="0" smtClean="0"/>
              <a:t>for knights in Europe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522" y="3333318"/>
            <a:ext cx="4002267" cy="3051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333318"/>
            <a:ext cx="4069010" cy="305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51395"/>
      </p:ext>
    </p:extLst>
  </p:cSld>
  <p:clrMapOvr>
    <a:masterClrMapping/>
  </p:clrMapOvr>
</p:sld>
</file>

<file path=ppt/theme/theme1.xml><?xml version="1.0" encoding="utf-8"?>
<a:theme xmlns:a="http://schemas.openxmlformats.org/drawingml/2006/main" name="Plaza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699</TotalTime>
  <Words>490</Words>
  <Application>Microsoft Macintosh PowerPoint</Application>
  <PresentationFormat>On-screen Show (4:3)</PresentationFormat>
  <Paragraphs>76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Plaza</vt:lpstr>
      <vt:lpstr>Comparing Feudal Systems  &amp; Crusades </vt:lpstr>
      <vt:lpstr>Feudalism lasted from </vt:lpstr>
      <vt:lpstr>Why did feudalism begin? </vt:lpstr>
      <vt:lpstr>PowerPoint Presentation</vt:lpstr>
      <vt:lpstr>PowerPoint Presentation</vt:lpstr>
      <vt:lpstr>Land = MONEY </vt:lpstr>
      <vt:lpstr>Serfs </vt:lpstr>
      <vt:lpstr>This sounds like ….  </vt:lpstr>
      <vt:lpstr>Chivalry </vt:lpstr>
      <vt:lpstr>Why Did Feudalism End? </vt:lpstr>
      <vt:lpstr>FRIDAY</vt:lpstr>
      <vt:lpstr>Japanese Feudalism </vt:lpstr>
      <vt:lpstr>Samurai’s Code of Behavior </vt:lpstr>
      <vt:lpstr>COMPARE/CONTRAST</vt:lpstr>
      <vt:lpstr>CRUSADES </vt:lpstr>
      <vt:lpstr>Religion = HUGE. </vt:lpstr>
      <vt:lpstr>What motivated the different groups to join the Crusades?</vt:lpstr>
      <vt:lpstr>Many Crusades: 1100-1300 </vt:lpstr>
      <vt:lpstr>What changed after the Crusades?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Lyons</dc:creator>
  <cp:lastModifiedBy>Lindsay Lyons</cp:lastModifiedBy>
  <cp:revision>35</cp:revision>
  <dcterms:created xsi:type="dcterms:W3CDTF">2013-02-02T13:50:03Z</dcterms:created>
  <dcterms:modified xsi:type="dcterms:W3CDTF">2013-02-19T14:41:34Z</dcterms:modified>
</cp:coreProperties>
</file>