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2" r:id="rId2"/>
    <p:sldId id="258" r:id="rId3"/>
    <p:sldId id="263" r:id="rId4"/>
    <p:sldId id="265" r:id="rId5"/>
    <p:sldId id="266" r:id="rId6"/>
    <p:sldId id="259" r:id="rId7"/>
    <p:sldId id="260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42A1-8240-C245-A375-1744458BCDF9}" type="datetimeFigureOut">
              <a:rPr lang="en-US" smtClean="0"/>
              <a:t>2/23/13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04F9-85DB-1F40-A6CD-31D99E94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Serfs &amp; knights were not truly loyal to their noble/lord.  If they could get a better deal somewhere else, they would take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59D-02DB-494E-A7BB-8B5A04ABF7D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7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Church of the Resurrection</a:t>
            </a:r>
            <a:r>
              <a:rPr lang="en-US" baseline="0" dirty="0" smtClean="0"/>
              <a:t> – where Jesus is buried 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04F9-85DB-1F40-A6CD-31D99E94FC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“Foundation Stone” - Muslims used</a:t>
            </a:r>
            <a:r>
              <a:rPr lang="en-US" baseline="0" dirty="0" smtClean="0"/>
              <a:t> to face it while praying (now they face Mecca) &amp; where Muhammad went up to Heaven </a:t>
            </a:r>
          </a:p>
          <a:p>
            <a:r>
              <a:rPr lang="en-US" baseline="0" dirty="0" smtClean="0"/>
              <a:t>Jewish people still face this rock with praying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04F9-85DB-1F40-A6CD-31D99E94FC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feudal lords were killed, so the ones who lived gained more power.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59D-02DB-494E-A7BB-8B5A04ABF7D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5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53146A-8085-CD4A-B9C3-15BED964693C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2/23/13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CF5055-E88C-2242-BAB8-0A593E43B815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451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07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67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780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96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644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152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205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138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8168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755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3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8A53146A-8085-CD4A-B9C3-15BED964693C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2/23/13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CF5055-E88C-2242-BAB8-0A593E43B815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951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694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1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839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528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53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62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53146A-8085-CD4A-B9C3-15BED964693C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2/23/13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9CF5055-E88C-2242-BAB8-0A593E43B815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23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2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8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= HUGE.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thing that unified Europeans in the Middle Ages = Catholic Church.  </a:t>
            </a:r>
          </a:p>
          <a:p>
            <a:r>
              <a:rPr lang="en-US" dirty="0" smtClean="0"/>
              <a:t>Serfs, knights, lords came together to fight for the Catholic Church when they decided to retake the </a:t>
            </a:r>
            <a:r>
              <a:rPr lang="en-US" b="1" i="1" dirty="0" smtClean="0"/>
              <a:t>Holy Land </a:t>
            </a:r>
            <a:r>
              <a:rPr lang="en-US" dirty="0" smtClean="0"/>
              <a:t>(sacred land for Islam, Judaism, and Christianity).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3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Land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Christians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Jesus (son of God) was born there, died on the cross, &amp; rose to Heaven</a:t>
            </a:r>
          </a:p>
          <a:p>
            <a:r>
              <a:rPr lang="en-US" dirty="0" smtClean="0"/>
              <a:t>Church of the Resurrection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Muslims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Muhammad (prophet) was taken to the “Farthest Mosque,” prayed there, then rose to Heaven</a:t>
            </a:r>
          </a:p>
          <a:p>
            <a:r>
              <a:rPr lang="en-US" dirty="0" smtClean="0"/>
              <a:t>Dome of the Rock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405"/>
            <a:ext cx="4677056" cy="1987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391" y="4541520"/>
            <a:ext cx="4864609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762000"/>
            <a:ext cx="69596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385" y="3328484"/>
            <a:ext cx="2417476" cy="3529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24" y="3328485"/>
            <a:ext cx="3999450" cy="3529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915" y="13785"/>
            <a:ext cx="5080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motivated the different groups to join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Pope</a:t>
            </a:r>
            <a:r>
              <a:rPr lang="en-US" dirty="0" smtClean="0"/>
              <a:t> (Urban II) wanted more power</a:t>
            </a:r>
          </a:p>
          <a:p>
            <a:r>
              <a:rPr lang="en-US" b="1" u="sng" dirty="0" smtClean="0"/>
              <a:t>Nobles</a:t>
            </a:r>
            <a:r>
              <a:rPr lang="en-US" dirty="0" smtClean="0"/>
              <a:t> wanted money &amp; land </a:t>
            </a:r>
          </a:p>
          <a:p>
            <a:r>
              <a:rPr lang="en-US" b="1" u="sng" dirty="0" smtClean="0"/>
              <a:t>Serfs</a:t>
            </a:r>
            <a:r>
              <a:rPr lang="en-US" dirty="0" smtClean="0"/>
              <a:t> wanted to escape feudalism (freedom!)</a:t>
            </a:r>
          </a:p>
          <a:p>
            <a:r>
              <a:rPr lang="en-US" b="1" u="sng" dirty="0" smtClean="0"/>
              <a:t>All Christians</a:t>
            </a:r>
            <a:r>
              <a:rPr lang="en-US" dirty="0" smtClean="0"/>
              <a:t> were told their sins would be forgiven if they fought for God</a:t>
            </a:r>
            <a:endParaRPr lang="en-US" b="1" u="sng" dirty="0" smtClean="0"/>
          </a:p>
          <a:p>
            <a:r>
              <a:rPr lang="en-US" b="1" u="sng" dirty="0" smtClean="0"/>
              <a:t>Everyone</a:t>
            </a:r>
            <a:r>
              <a:rPr lang="en-US" dirty="0" smtClean="0"/>
              <a:t> wanted a chance for travel &amp; excitement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16" y="3613474"/>
            <a:ext cx="2498284" cy="32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Crusades: 1100-1300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 Church fought with Muslims for control of the Holy Land for 200+ years.  </a:t>
            </a:r>
          </a:p>
          <a:p>
            <a:pPr lvl="1"/>
            <a:r>
              <a:rPr lang="en-US" dirty="0" smtClean="0"/>
              <a:t>#1 city: Jerusalem</a:t>
            </a:r>
          </a:p>
          <a:p>
            <a:pPr lvl="1"/>
            <a:r>
              <a:rPr lang="en-US" dirty="0" smtClean="0"/>
              <a:t>Other areas too (</a:t>
            </a:r>
            <a:r>
              <a:rPr lang="en-US" dirty="0" smtClean="0"/>
              <a:t>Constantinople, Byzantine Empire )  </a:t>
            </a:r>
            <a:endParaRPr lang="en-US" dirty="0" smtClean="0"/>
          </a:p>
          <a:p>
            <a:r>
              <a:rPr lang="en-US" dirty="0" smtClean="0"/>
              <a:t>Christians </a:t>
            </a:r>
            <a:r>
              <a:rPr lang="en-US" dirty="0" smtClean="0"/>
              <a:t>captured </a:t>
            </a:r>
            <a:r>
              <a:rPr lang="en-US" dirty="0" smtClean="0"/>
              <a:t>Jerusalem during the 1</a:t>
            </a:r>
            <a:r>
              <a:rPr lang="en-US" baseline="30000" dirty="0" smtClean="0"/>
              <a:t>st</a:t>
            </a:r>
            <a:r>
              <a:rPr lang="en-US" dirty="0" smtClean="0"/>
              <a:t> Crusade, but eventually lost it.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92" y="4465608"/>
            <a:ext cx="5215025" cy="2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changed after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religious hatred </a:t>
            </a:r>
          </a:p>
          <a:p>
            <a:pPr lvl="1"/>
            <a:r>
              <a:rPr lang="en-US" dirty="0" smtClean="0"/>
              <a:t>Christians vs. Muslims</a:t>
            </a:r>
          </a:p>
          <a:p>
            <a:r>
              <a:rPr lang="en-US" dirty="0" smtClean="0"/>
              <a:t>Trade increased, economy grew </a:t>
            </a:r>
          </a:p>
          <a:p>
            <a:r>
              <a:rPr lang="en-US" dirty="0" smtClean="0"/>
              <a:t>Cultural diffusion </a:t>
            </a:r>
            <a:r>
              <a:rPr lang="en-US" dirty="0" smtClean="0">
                <a:sym typeface="Wingdings"/>
              </a:rPr>
              <a:t> Europeans learned a lot </a:t>
            </a:r>
          </a:p>
          <a:p>
            <a:pPr lvl="1"/>
            <a:r>
              <a:rPr lang="en-US" dirty="0" smtClean="0">
                <a:sym typeface="Wingdings"/>
              </a:rPr>
              <a:t>Europe becomes stronger </a:t>
            </a:r>
          </a:p>
          <a:p>
            <a:r>
              <a:rPr lang="en-US" dirty="0" smtClean="0">
                <a:sym typeface="Wingdings"/>
              </a:rPr>
              <a:t>Pope lost power &amp; nobles gained power</a:t>
            </a:r>
          </a:p>
          <a:p>
            <a:pPr lvl="1"/>
            <a:r>
              <a:rPr lang="en-US" dirty="0" smtClean="0">
                <a:sym typeface="Wingdings"/>
              </a:rPr>
              <a:t>This leads to nation-states &amp; absolute monarchs </a:t>
            </a:r>
          </a:p>
          <a:p>
            <a:r>
              <a:rPr lang="en-US" dirty="0" smtClean="0">
                <a:sym typeface="Wingdings"/>
              </a:rPr>
              <a:t>Feudalism ended &amp; money system replaced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57" y="2790828"/>
            <a:ext cx="2811343" cy="19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controls Jerusalem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an issue </a:t>
            </a:r>
          </a:p>
          <a:p>
            <a:pPr lvl="1"/>
            <a:r>
              <a:rPr lang="en-US" dirty="0" smtClean="0"/>
              <a:t>Israel/Palestine</a:t>
            </a:r>
          </a:p>
          <a:p>
            <a:pPr lvl="1"/>
            <a:r>
              <a:rPr lang="en-US" dirty="0" smtClean="0"/>
              <a:t>Judaism/Islam </a:t>
            </a:r>
          </a:p>
          <a:p>
            <a:r>
              <a:rPr lang="en-US" dirty="0" smtClean="0"/>
              <a:t>Part of the Jewish state of Israel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66" y="2987378"/>
            <a:ext cx="2788005" cy="349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1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371</Words>
  <Application>Microsoft Macintosh PowerPoint</Application>
  <PresentationFormat>On-screen Show (4:3)</PresentationFormat>
  <Paragraphs>47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Plaza</vt:lpstr>
      <vt:lpstr>Crusades</vt:lpstr>
      <vt:lpstr>Religion = HUGE. </vt:lpstr>
      <vt:lpstr>Holy Land </vt:lpstr>
      <vt:lpstr>PowerPoint Presentation</vt:lpstr>
      <vt:lpstr>PowerPoint Presentation</vt:lpstr>
      <vt:lpstr>What motivated the different groups to join the Crusades?</vt:lpstr>
      <vt:lpstr>Many Crusades: 1100-1300 </vt:lpstr>
      <vt:lpstr>What changed after the Crusades?</vt:lpstr>
      <vt:lpstr>Who controls Jerusalem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Crusades</dc:title>
  <dc:creator>Lindsay Lyons</dc:creator>
  <cp:lastModifiedBy>Lindsay Lyons</cp:lastModifiedBy>
  <cp:revision>11</cp:revision>
  <dcterms:created xsi:type="dcterms:W3CDTF">2013-02-23T16:08:50Z</dcterms:created>
  <dcterms:modified xsi:type="dcterms:W3CDTF">2013-02-24T15:52:40Z</dcterms:modified>
</cp:coreProperties>
</file>