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37" autoAdjust="0"/>
  </p:normalViewPr>
  <p:slideViewPr>
    <p:cSldViewPr snapToGrid="0" snapToObjects="1">
      <p:cViewPr>
        <p:scale>
          <a:sx n="108" d="100"/>
          <a:sy n="108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10/1/12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10/1/12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Week 1-3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8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something you need to do 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essential, mandatory, ruler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3" y="1526117"/>
            <a:ext cx="3945467" cy="295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9" y="3809223"/>
            <a:ext cx="2898791" cy="289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3429000"/>
            <a:ext cx="2413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person who rules by his/herself (with total power)  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monarchy, dictator, king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Patriarchal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732" y="436563"/>
            <a:ext cx="5476987" cy="1442674"/>
          </a:xfrm>
        </p:spPr>
        <p:txBody>
          <a:bodyPr/>
          <a:lstStyle/>
          <a:p>
            <a:r>
              <a:rPr lang="en-US" dirty="0" smtClean="0"/>
              <a:t>Patriarchal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13" y="3501781"/>
            <a:ext cx="3698986" cy="284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47" y="220134"/>
            <a:ext cx="3001818" cy="286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400" y="1879237"/>
            <a:ext cx="3129534" cy="44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Patriarchal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men rule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disrespect, unfair, fair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9067"/>
            <a:ext cx="2857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0084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43200" y="4343400"/>
            <a:ext cx="6248400" cy="2295525"/>
            <a:chOff x="2743200" y="4343400"/>
            <a:chExt cx="6248400" cy="229552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343400"/>
              <a:ext cx="3349625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4953000" y="4953000"/>
              <a:ext cx="2286000" cy="533400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5105400" y="5638800"/>
              <a:ext cx="2133600" cy="609600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6248400" y="4572000"/>
              <a:ext cx="2286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EXPORTS (OUT) </a:t>
              </a: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7315200" y="6019800"/>
              <a:ext cx="1676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/>
                <a:t>IMPORTS (IN)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45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carry out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trade, international, goods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to the back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084" r="-1708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637664" y="2162383"/>
            <a:ext cx="1241778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/>
            <a:r>
              <a:rPr lang="en-US" dirty="0" smtClean="0"/>
              <a:t>Write 16 words.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1248" y="1469781"/>
            <a:ext cx="3657600" cy="4519539"/>
          </a:xfrm>
        </p:spPr>
        <p:txBody>
          <a:bodyPr>
            <a:noAutofit/>
          </a:bodyPr>
          <a:lstStyle/>
          <a:p>
            <a:r>
              <a:rPr lang="en-US" sz="3200" i="1" dirty="0"/>
              <a:t>-</a:t>
            </a:r>
            <a:r>
              <a:rPr lang="en-US" sz="3200" i="1" dirty="0" err="1"/>
              <a:t>ist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-logy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-</a:t>
            </a:r>
            <a:r>
              <a:rPr lang="en-US" sz="3200" i="1" dirty="0" err="1"/>
              <a:t>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err="1"/>
              <a:t>migr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err="1"/>
              <a:t>theo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A-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Arch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err="1"/>
              <a:t>Centr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-ism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-</a:t>
            </a:r>
            <a:r>
              <a:rPr lang="en-US" sz="3200" i="1" dirty="0" err="1"/>
              <a:t>ize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469781"/>
            <a:ext cx="3657600" cy="4519539"/>
          </a:xfrm>
        </p:spPr>
        <p:txBody>
          <a:bodyPr>
            <a:noAutofit/>
          </a:bodyPr>
          <a:lstStyle/>
          <a:p>
            <a:r>
              <a:rPr lang="en-US" sz="3200" i="1" dirty="0"/>
              <a:t>Nomads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Agriculture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Migration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Fertile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Theology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Ethnocentrism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Monarchy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Polytheism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Peninsula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centralize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771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9BB05E"/>
                </a:solidFill>
              </a:rPr>
              <a:t>Before</a:t>
            </a:r>
            <a:endParaRPr lang="en-US" sz="2000" dirty="0">
              <a:solidFill>
                <a:srgbClr val="9BB0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Ex- </a:t>
            </a:r>
            <a:r>
              <a:rPr lang="en-US" i="1" dirty="0" smtClean="0"/>
              <a:t>“out”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Exhale </a:t>
            </a:r>
            <a:r>
              <a:rPr lang="en-US" i="1" dirty="0" smtClean="0">
                <a:solidFill>
                  <a:srgbClr val="000000"/>
                </a:solidFill>
              </a:rPr>
              <a:t>(breathe out)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48933" y="4216400"/>
            <a:ext cx="6603999" cy="2141617"/>
            <a:chOff x="2920997" y="4665554"/>
            <a:chExt cx="5731935" cy="16924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005665" y="4665554"/>
              <a:ext cx="5531555" cy="1099531"/>
              <a:chOff x="2794000" y="4573222"/>
              <a:chExt cx="5531555" cy="1099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2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Ex-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2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out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5778" y="5186298"/>
                <a:ext cx="1749777" cy="48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exhale,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28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FF6700"/>
                </a:solidFill>
              </a:rPr>
              <a:t>Before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Auto- </a:t>
            </a:r>
            <a:r>
              <a:rPr lang="en-US" i="1" dirty="0" smtClean="0"/>
              <a:t>“self”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utomobile </a:t>
            </a:r>
            <a:r>
              <a:rPr lang="en-US" i="1" dirty="0" smtClean="0">
                <a:solidFill>
                  <a:srgbClr val="000000"/>
                </a:solidFill>
              </a:rPr>
              <a:t>(moves by itself)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48933" y="4216400"/>
            <a:ext cx="6603999" cy="2141617"/>
            <a:chOff x="2920997" y="4665554"/>
            <a:chExt cx="5731935" cy="16924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005665" y="4665554"/>
              <a:ext cx="5531555" cy="1099531"/>
              <a:chOff x="2794000" y="4573222"/>
              <a:chExt cx="5531555" cy="1099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2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Auto-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2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self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5778" y="5186298"/>
                <a:ext cx="1749777" cy="48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automobile,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smtClean="0"/>
              <a:t>port </a:t>
            </a:r>
            <a:r>
              <a:rPr lang="en-US" i="1" dirty="0" smtClean="0"/>
              <a:t>“carry”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Portable </a:t>
            </a:r>
            <a:r>
              <a:rPr lang="en-US" i="1" dirty="0" smtClean="0"/>
              <a:t>(able to be carried)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4000" y="4573222"/>
            <a:ext cx="5644444" cy="1710715"/>
            <a:chOff x="2794000" y="4573222"/>
            <a:chExt cx="5644444" cy="1710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573222"/>
              <a:ext cx="5644444" cy="1228629"/>
              <a:chOff x="2794000" y="4573222"/>
              <a:chExt cx="5644444" cy="12286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port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200409"/>
                <a:ext cx="1749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carry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portable,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78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b="1" dirty="0" err="1" smtClean="0"/>
              <a:t>cracy</a:t>
            </a:r>
            <a:r>
              <a:rPr lang="en-US" b="1" dirty="0" smtClean="0"/>
              <a:t> </a:t>
            </a:r>
            <a:r>
              <a:rPr lang="en-US" i="1" dirty="0" smtClean="0"/>
              <a:t>“rule” </a:t>
            </a:r>
          </a:p>
          <a:p>
            <a:pPr marL="329184" lvl="1" indent="0">
              <a:buNone/>
            </a:pPr>
            <a:endParaRPr lang="en-US" dirty="0"/>
          </a:p>
          <a:p>
            <a:pPr lvl="1"/>
            <a:r>
              <a:rPr lang="en-US" dirty="0" smtClean="0"/>
              <a:t>Democracy </a:t>
            </a:r>
            <a:r>
              <a:rPr lang="en-US" i="1" dirty="0" smtClean="0"/>
              <a:t>(people rule)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66999" y="4573222"/>
            <a:ext cx="5929489" cy="1769104"/>
            <a:chOff x="2666999" y="4573222"/>
            <a:chExt cx="5929489" cy="176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4923226"/>
              <a:ext cx="5929489" cy="14191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4000" y="5376333"/>
              <a:ext cx="182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r>
                <a:rPr lang="en-US" dirty="0" err="1" smtClean="0">
                  <a:solidFill>
                    <a:srgbClr val="FF0000"/>
                  </a:solidFill>
                </a:rPr>
                <a:t>cracy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7778" y="5376333"/>
              <a:ext cx="174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rule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667" y="5186298"/>
              <a:ext cx="1749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democracy,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9889" y="4573222"/>
              <a:ext cx="362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YOUR PAPER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86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your paper over.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867246"/>
            <a:ext cx="5339643" cy="362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89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575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574" y="2895600"/>
            <a:ext cx="3648075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24" y="254001"/>
            <a:ext cx="27940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6" y="1727199"/>
            <a:ext cx="3291657" cy="40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617</TotalTime>
  <Words>226</Words>
  <Application>Microsoft Macintosh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Sketchbook</vt:lpstr>
      <vt:lpstr>Vocab Week 1-3</vt:lpstr>
      <vt:lpstr>Flip to the back page</vt:lpstr>
      <vt:lpstr>PREFIX: Before</vt:lpstr>
      <vt:lpstr>PREFIX: Before</vt:lpstr>
      <vt:lpstr>ROOT : word part from which other words grow</vt:lpstr>
      <vt:lpstr>SUFFIX: Added at the end of a word</vt:lpstr>
      <vt:lpstr>NEW WORDS!</vt:lpstr>
      <vt:lpstr>Mandate</vt:lpstr>
      <vt:lpstr>Mandate</vt:lpstr>
      <vt:lpstr>Mandate</vt:lpstr>
      <vt:lpstr>Autocracy </vt:lpstr>
      <vt:lpstr>Autocracy</vt:lpstr>
      <vt:lpstr>Autocracy</vt:lpstr>
      <vt:lpstr>Patriarchal</vt:lpstr>
      <vt:lpstr>Patriarchal</vt:lpstr>
      <vt:lpstr>Patriarchal</vt:lpstr>
      <vt:lpstr>Export </vt:lpstr>
      <vt:lpstr>Export</vt:lpstr>
      <vt:lpstr>Export</vt:lpstr>
      <vt:lpstr>Write 16 words.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1-3</dc:title>
  <dc:creator>Lindsay Lyons</dc:creator>
  <cp:lastModifiedBy>Lindsay Lyons</cp:lastModifiedBy>
  <cp:revision>9</cp:revision>
  <dcterms:created xsi:type="dcterms:W3CDTF">2012-09-29T22:11:34Z</dcterms:created>
  <dcterms:modified xsi:type="dcterms:W3CDTF">2012-10-01T21:18:02Z</dcterms:modified>
</cp:coreProperties>
</file>