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9" r:id="rId3"/>
    <p:sldId id="282" r:id="rId4"/>
    <p:sldId id="270" r:id="rId5"/>
    <p:sldId id="283" r:id="rId6"/>
    <p:sldId id="279" r:id="rId7"/>
    <p:sldId id="280" r:id="rId8"/>
    <p:sldId id="257" r:id="rId9"/>
    <p:sldId id="285" r:id="rId10"/>
    <p:sldId id="272" r:id="rId11"/>
    <p:sldId id="258" r:id="rId12"/>
    <p:sldId id="277" r:id="rId13"/>
    <p:sldId id="278" r:id="rId14"/>
    <p:sldId id="259" r:id="rId15"/>
    <p:sldId id="275" r:id="rId16"/>
    <p:sldId id="276" r:id="rId17"/>
    <p:sldId id="260" r:id="rId18"/>
    <p:sldId id="274" r:id="rId19"/>
    <p:sldId id="273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48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5DCF-068A-AF4E-A4EA-D57FEA64C12E}" type="datetimeFigureOut">
              <a:rPr lang="en-US" smtClean="0"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7825-46FA-9B46-9CBA-6BBC20B7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Week 1-2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    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90" y="1736053"/>
            <a:ext cx="20574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3937" y="5111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241006"/>
            <a:ext cx="409575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9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government with one ruler </a:t>
            </a:r>
            <a:endParaRPr lang="en-US" sz="2400" b="0" dirty="0">
              <a:solidFill>
                <a:srgbClr val="FF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king, solo, crown 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0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polytheism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Polytheism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75" y="1961358"/>
            <a:ext cx="3505325" cy="2651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5" y="1361251"/>
            <a:ext cx="2610771" cy="35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3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Polytheism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belief in many gods 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monotheism, Greek, Christianity 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eninsula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0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16" y="1062662"/>
            <a:ext cx="2825658" cy="1877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" y="1875938"/>
            <a:ext cx="2990691" cy="29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piece of land surrounded by water on 3 sides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Florida, island, Puerto Rico (island) 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4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Centralize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62" y="2369942"/>
            <a:ext cx="3402414" cy="247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81" y="1462315"/>
            <a:ext cx="7352619" cy="3508977"/>
          </a:xfrm>
        </p:spPr>
        <p:txBody>
          <a:bodyPr/>
          <a:lstStyle/>
          <a:p>
            <a:r>
              <a:rPr lang="en-US" b="1" dirty="0" smtClean="0"/>
              <a:t>arch </a:t>
            </a:r>
            <a:r>
              <a:rPr lang="en-US" i="1" dirty="0" smtClean="0"/>
              <a:t>“ruler”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Anarchy, hierarchy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Patriarch </a:t>
            </a:r>
            <a:r>
              <a:rPr lang="en-US" i="1" dirty="0" smtClean="0"/>
              <a:t>(men are rulers)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2356" y="4257096"/>
            <a:ext cx="5644444" cy="1895381"/>
            <a:chOff x="2794000" y="4388556"/>
            <a:chExt cx="5644444" cy="18953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388556"/>
              <a:ext cx="5644444" cy="1413295"/>
              <a:chOff x="2794000" y="4388556"/>
              <a:chExt cx="5644444" cy="141329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arch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200409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ruler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Patriarch,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388556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42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to put in all one central place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Related words: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organize, gov’t, action </a:t>
            </a:r>
            <a:endParaRPr lang="en-US" sz="2400" b="0" dirty="0">
              <a:solidFill>
                <a:srgbClr val="FF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7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81" y="1462315"/>
            <a:ext cx="7352619" cy="3508977"/>
          </a:xfrm>
        </p:spPr>
        <p:txBody>
          <a:bodyPr/>
          <a:lstStyle/>
          <a:p>
            <a:r>
              <a:rPr lang="en-US" dirty="0" err="1" smtClean="0"/>
              <a:t>Centr</a:t>
            </a:r>
            <a:r>
              <a:rPr lang="en-US" b="1" dirty="0" smtClean="0"/>
              <a:t> </a:t>
            </a:r>
            <a:r>
              <a:rPr lang="en-US" i="1" dirty="0" smtClean="0"/>
              <a:t>“center”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Egocentric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Concentrate </a:t>
            </a:r>
            <a:r>
              <a:rPr lang="en-US" i="1" dirty="0" smtClean="0"/>
              <a:t>(center your attention on one thing)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415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-ism </a:t>
            </a:r>
            <a:r>
              <a:rPr lang="en-US" i="1" dirty="0" smtClean="0"/>
              <a:t>“belief”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Catholicism, racism </a:t>
            </a:r>
          </a:p>
          <a:p>
            <a:pPr marL="365760" lvl="1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 smtClean="0"/>
              <a:t>Polytheism  </a:t>
            </a:r>
            <a:r>
              <a:rPr lang="en-US" i="1" dirty="0" smtClean="0"/>
              <a:t>(belief that gov’t should treat all people equally)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66999" y="4590822"/>
            <a:ext cx="5929489" cy="1769104"/>
            <a:chOff x="2666999" y="4573222"/>
            <a:chExt cx="5929489" cy="176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4923226"/>
              <a:ext cx="5929489" cy="14191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4000" y="5376333"/>
              <a:ext cx="182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-ism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7778" y="5376333"/>
              <a:ext cx="174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Belief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667" y="5186298"/>
              <a:ext cx="1749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Polytheism,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9889" y="4573222"/>
              <a:ext cx="362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YOUR PAPER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04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b="1" dirty="0" err="1" smtClean="0"/>
              <a:t>ize</a:t>
            </a:r>
            <a:r>
              <a:rPr lang="en-US" b="1" dirty="0" smtClean="0"/>
              <a:t> </a:t>
            </a:r>
            <a:r>
              <a:rPr lang="en-US" i="1" dirty="0" smtClean="0"/>
              <a:t>“to cause/become”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Popularize, baptize</a:t>
            </a:r>
          </a:p>
          <a:p>
            <a:pPr marL="365760" lvl="1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 smtClean="0"/>
              <a:t>Colonize  </a:t>
            </a:r>
            <a:r>
              <a:rPr lang="en-US" i="1" dirty="0" smtClean="0"/>
              <a:t>(to cause a country/area to become a colony of another country)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3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thnocentrism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Ethnocentrism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24345"/>
            <a:ext cx="2997200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68" y="2312649"/>
            <a:ext cx="4180658" cy="41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7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Ethnocentrism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Definition: 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belief that their race/culture is central (best)</a:t>
            </a:r>
            <a:endParaRPr lang="en-US" sz="2400" b="0" dirty="0">
              <a:solidFill>
                <a:srgbClr val="FF0000"/>
              </a:solidFill>
              <a:latin typeface="Calibri" charset="0"/>
            </a:endParaRPr>
          </a:p>
          <a:p>
            <a:endParaRPr lang="en-US" sz="2400" dirty="0">
              <a:solidFill>
                <a:srgbClr val="FF0000"/>
              </a:solidFill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Related words: </a:t>
            </a:r>
            <a:r>
              <a:rPr lang="en-US" sz="2400" b="0" dirty="0" err="1" smtClean="0">
                <a:solidFill>
                  <a:srgbClr val="FF0000"/>
                </a:solidFill>
                <a:latin typeface="Calibri" charset="0"/>
              </a:rPr>
              <a:t>theo</a:t>
            </a:r>
            <a:r>
              <a:rPr lang="en-US" sz="2400" b="0" dirty="0" smtClean="0">
                <a:solidFill>
                  <a:srgbClr val="FF0000"/>
                </a:solidFill>
                <a:latin typeface="Calibri" charset="0"/>
              </a:rPr>
              <a:t>, polytheism, belief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Example/Picture: write or draw your 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9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253</Words>
  <Application>Microsoft Macintosh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VOCAB Week 1-2</vt:lpstr>
      <vt:lpstr>ROOT : word part from which other words grow</vt:lpstr>
      <vt:lpstr>ROOT : word part from which other words grow</vt:lpstr>
      <vt:lpstr>SUFFIX: Added at the end of a word</vt:lpstr>
      <vt:lpstr>SUFFIX: Added at the end of a word</vt:lpstr>
      <vt:lpstr>Ethnocentrism</vt:lpstr>
      <vt:lpstr>Ethnocentrism </vt:lpstr>
      <vt:lpstr>Ethnocentrism </vt:lpstr>
      <vt:lpstr>Monarchy </vt:lpstr>
      <vt:lpstr>Monarchy</vt:lpstr>
      <vt:lpstr>monarchy</vt:lpstr>
      <vt:lpstr>polytheism</vt:lpstr>
      <vt:lpstr>Polytheism </vt:lpstr>
      <vt:lpstr>Polytheism </vt:lpstr>
      <vt:lpstr>Peninsula</vt:lpstr>
      <vt:lpstr>Peninsula </vt:lpstr>
      <vt:lpstr>Peninsula</vt:lpstr>
      <vt:lpstr>Centralize </vt:lpstr>
      <vt:lpstr>Centralize</vt:lpstr>
      <vt:lpstr>Centralize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1-2</dc:title>
  <dc:subject/>
  <dc:creator>Lindsay Lyons</dc:creator>
  <cp:keywords/>
  <dc:description/>
  <cp:lastModifiedBy>Lindsay Lyons</cp:lastModifiedBy>
  <cp:revision>18</cp:revision>
  <dcterms:created xsi:type="dcterms:W3CDTF">2012-09-22T21:49:33Z</dcterms:created>
  <dcterms:modified xsi:type="dcterms:W3CDTF">2012-09-26T12:23:10Z</dcterms:modified>
  <cp:category/>
</cp:coreProperties>
</file>