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6" r:id="rId19"/>
    <p:sldId id="277" r:id="rId20"/>
    <p:sldId id="271" r:id="rId21"/>
    <p:sldId id="278" r:id="rId22"/>
    <p:sldId id="279" r:id="rId23"/>
    <p:sldId id="272" r:id="rId24"/>
    <p:sldId id="280" r:id="rId25"/>
    <p:sldId id="281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9,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</a:t>
            </a:r>
            <a:br>
              <a:rPr lang="en-US" dirty="0" smtClean="0"/>
            </a:br>
            <a:r>
              <a:rPr lang="en-US" dirty="0" smtClean="0"/>
              <a:t>Week 1-1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3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PREFIX:</a:t>
            </a:r>
            <a:br>
              <a:rPr lang="en-US" dirty="0" smtClean="0"/>
            </a:br>
            <a:r>
              <a:rPr lang="en-US" sz="2000" dirty="0" smtClean="0">
                <a:solidFill>
                  <a:srgbClr val="FF6700"/>
                </a:solidFill>
              </a:rPr>
              <a:t>Before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A- </a:t>
            </a:r>
            <a:r>
              <a:rPr lang="en-US" i="1" dirty="0" smtClean="0"/>
              <a:t>“not” or “without”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Anonymous, asexual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Amazon </a:t>
            </a:r>
            <a:r>
              <a:rPr lang="en-US" i="1" dirty="0" smtClean="0">
                <a:solidFill>
                  <a:srgbClr val="000000"/>
                </a:solidFill>
              </a:rPr>
              <a:t>(without a breast) </a:t>
            </a:r>
          </a:p>
          <a:p>
            <a:pPr lvl="2"/>
            <a:r>
              <a:rPr lang="en-US" u="sng" dirty="0" smtClean="0">
                <a:solidFill>
                  <a:srgbClr val="000000"/>
                </a:solidFill>
              </a:rPr>
              <a:t>Greek mythology: </a:t>
            </a:r>
            <a:r>
              <a:rPr lang="en-US" dirty="0" smtClean="0">
                <a:solidFill>
                  <a:srgbClr val="000000"/>
                </a:solidFill>
              </a:rPr>
              <a:t>female warriors cut or burned off a breast to shoot a bow &amp; arrow better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20997" y="4665554"/>
            <a:ext cx="5731935" cy="1692463"/>
            <a:chOff x="2920997" y="4665554"/>
            <a:chExt cx="5731935" cy="16924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0997" y="5064837"/>
              <a:ext cx="5731935" cy="129318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005665" y="4665554"/>
              <a:ext cx="5531555" cy="1228629"/>
              <a:chOff x="2794000" y="4573222"/>
              <a:chExt cx="5531555" cy="122862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A-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ot or without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75778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Amazon,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86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WORDS!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your paper over.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867246"/>
            <a:ext cx="5339643" cy="3622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289" y="2682580"/>
            <a:ext cx="23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1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46664"/>
            <a:ext cx="7024744" cy="1143000"/>
          </a:xfrm>
        </p:spPr>
        <p:txBody>
          <a:bodyPr/>
          <a:lstStyle/>
          <a:p>
            <a:r>
              <a:rPr lang="en-US" dirty="0" smtClean="0"/>
              <a:t>Nomads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32" y="3817042"/>
            <a:ext cx="3661833" cy="2456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965" y="1008614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33" y="4459111"/>
            <a:ext cx="3937000" cy="19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67" y="1920522"/>
            <a:ext cx="2960454" cy="25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1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3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" y="2999609"/>
            <a:ext cx="3072985" cy="198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5" y="3833551"/>
            <a:ext cx="4467578" cy="23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34" y="1027664"/>
            <a:ext cx="3581400" cy="19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86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4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4" y="2737930"/>
            <a:ext cx="3461426" cy="259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1889" y="4332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837164"/>
            <a:ext cx="3971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55" y="3801627"/>
            <a:ext cx="3189111" cy="24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79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UNFAIR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many parts can I break this word into?</a:t>
            </a:r>
          </a:p>
          <a:p>
            <a:endParaRPr lang="en-US" dirty="0"/>
          </a:p>
          <a:p>
            <a:r>
              <a:rPr lang="en-US" dirty="0" smtClean="0"/>
              <a:t>If we take out the first part, does the meaning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4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8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616" y="4176888"/>
            <a:ext cx="4114827" cy="2170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678" y="1027664"/>
            <a:ext cx="3824111" cy="2868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67" y="2469444"/>
            <a:ext cx="2499865" cy="38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1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46664"/>
            <a:ext cx="7024744" cy="1143000"/>
          </a:xfrm>
        </p:spPr>
        <p:txBody>
          <a:bodyPr/>
          <a:lstStyle/>
          <a:p>
            <a:r>
              <a:rPr lang="en-US" dirty="0" smtClean="0"/>
              <a:t>Theology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19" y="1027664"/>
            <a:ext cx="3771515" cy="311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88" y="4427105"/>
            <a:ext cx="6829778" cy="2037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888" y="2053564"/>
            <a:ext cx="1961445" cy="22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35318"/>
            <a:ext cx="6777317" cy="3508977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Definition: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Related words: 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Example/Picture: write or draw </a:t>
            </a:r>
            <a:r>
              <a:rPr lang="en-US" b="1" dirty="0">
                <a:latin typeface="Calibri" charset="0"/>
              </a:rPr>
              <a:t>your own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write this down.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0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b="1" dirty="0" err="1" smtClean="0"/>
              <a:t>ist</a:t>
            </a:r>
            <a:r>
              <a:rPr lang="en-US" b="1" dirty="0" smtClean="0"/>
              <a:t> </a:t>
            </a:r>
            <a:r>
              <a:rPr lang="en-US" i="1" dirty="0" smtClean="0"/>
              <a:t>“person who does something”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Scientist, florist, cartoonist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Economist </a:t>
            </a:r>
            <a:r>
              <a:rPr lang="en-US" i="1" dirty="0" smtClean="0"/>
              <a:t>(studies economy)</a:t>
            </a:r>
            <a:endParaRPr lang="en-US" dirty="0" smtClean="0"/>
          </a:p>
          <a:p>
            <a:pPr lvl="1"/>
            <a:r>
              <a:rPr lang="en-US" dirty="0" smtClean="0"/>
              <a:t>Sociologist</a:t>
            </a:r>
            <a:r>
              <a:rPr lang="en-US" i="1" dirty="0"/>
              <a:t> </a:t>
            </a:r>
            <a:r>
              <a:rPr lang="en-US" i="1" dirty="0" smtClean="0"/>
              <a:t>(studies society)</a:t>
            </a:r>
            <a:endParaRPr lang="en-US" dirty="0" smtClean="0"/>
          </a:p>
          <a:p>
            <a:pPr lvl="1"/>
            <a:r>
              <a:rPr lang="en-US" dirty="0" smtClean="0"/>
              <a:t>Archaeologist </a:t>
            </a:r>
            <a:r>
              <a:rPr lang="en-US" i="1" dirty="0" smtClean="0"/>
              <a:t>(studies artifacts)</a:t>
            </a:r>
            <a:endParaRPr lang="en-US" dirty="0" smtClean="0"/>
          </a:p>
          <a:p>
            <a:pPr lvl="1"/>
            <a:r>
              <a:rPr lang="en-US" dirty="0" smtClean="0"/>
              <a:t>Political Scientist </a:t>
            </a:r>
            <a:r>
              <a:rPr lang="en-US" i="1" dirty="0" smtClean="0"/>
              <a:t>(studies politics)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495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to the back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7084" r="-1708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889000" y="5178778"/>
            <a:ext cx="1241778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3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SUFFIX: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3"/>
                </a:solidFill>
              </a:rPr>
              <a:t>Added at the end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-logy </a:t>
            </a:r>
            <a:r>
              <a:rPr lang="en-US" i="1" dirty="0" smtClean="0"/>
              <a:t>“study of”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Oceanology, biology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Ideology </a:t>
            </a:r>
            <a:r>
              <a:rPr lang="en-US" i="1" dirty="0" smtClean="0"/>
              <a:t>(studies ideas)</a:t>
            </a:r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8444" y="2779890"/>
            <a:ext cx="578556" cy="423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109" y="3018556"/>
            <a:ext cx="52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49889" y="2170664"/>
            <a:ext cx="1087299" cy="377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37188" y="1915355"/>
            <a:ext cx="508000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49778" y="4092222"/>
            <a:ext cx="465666" cy="1171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95778" y="5263444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6999" y="4573222"/>
            <a:ext cx="5929489" cy="1769104"/>
            <a:chOff x="2666999" y="4573222"/>
            <a:chExt cx="5929489" cy="176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999" y="4923226"/>
              <a:ext cx="5929489" cy="14191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94000" y="5376333"/>
              <a:ext cx="1820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-logy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7778" y="5376333"/>
              <a:ext cx="1749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Study of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8667" y="5186298"/>
              <a:ext cx="1749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Ideology,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9889" y="4573222"/>
              <a:ext cx="3626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YOUR PAPER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3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-</a:t>
            </a:r>
            <a:r>
              <a:rPr lang="en-US" b="1" dirty="0" err="1" smtClean="0"/>
              <a:t>tion</a:t>
            </a:r>
            <a:r>
              <a:rPr lang="en-US" dirty="0" smtClean="0"/>
              <a:t> </a:t>
            </a:r>
            <a:r>
              <a:rPr lang="en-US" i="1" dirty="0" smtClean="0"/>
              <a:t>“action”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Celebration, multiplication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Plantation </a:t>
            </a:r>
            <a:r>
              <a:rPr lang="en-US" i="1" dirty="0" smtClean="0">
                <a:solidFill>
                  <a:srgbClr val="000000"/>
                </a:solidFill>
              </a:rPr>
              <a:t>(act of planting crops) 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4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: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3"/>
                </a:solidFill>
              </a:rPr>
              <a:t>word part from which other words grow</a:t>
            </a:r>
            <a:endParaRPr lang="en-US" sz="2200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52619" cy="3508977"/>
          </a:xfrm>
        </p:spPr>
        <p:txBody>
          <a:bodyPr/>
          <a:lstStyle/>
          <a:p>
            <a:r>
              <a:rPr lang="en-US" b="1" dirty="0" err="1"/>
              <a:t>m</a:t>
            </a:r>
            <a:r>
              <a:rPr lang="en-US" b="1" dirty="0" err="1" smtClean="0"/>
              <a:t>igr</a:t>
            </a:r>
            <a:r>
              <a:rPr lang="en-US" b="1" dirty="0" smtClean="0"/>
              <a:t> </a:t>
            </a:r>
            <a:r>
              <a:rPr lang="en-US" i="1" dirty="0" smtClean="0"/>
              <a:t>“moving to a new place”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Immigrant </a:t>
            </a:r>
            <a:r>
              <a:rPr lang="en-US" i="1" dirty="0" smtClean="0"/>
              <a:t>(person who moves into the country)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794000" y="4573222"/>
            <a:ext cx="5644444" cy="1710715"/>
            <a:chOff x="2794000" y="4573222"/>
            <a:chExt cx="5644444" cy="17107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794000" y="4573222"/>
              <a:ext cx="5644444" cy="1228629"/>
              <a:chOff x="2794000" y="4573222"/>
              <a:chExt cx="5644444" cy="12286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migr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97778" y="5145410"/>
                <a:ext cx="174977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Moving to a new place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Immigrant,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4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37" y="928886"/>
            <a:ext cx="7024744" cy="1143000"/>
          </a:xfrm>
        </p:spPr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237" y="2285996"/>
            <a:ext cx="6777317" cy="3508977"/>
          </a:xfrm>
        </p:spPr>
        <p:txBody>
          <a:bodyPr/>
          <a:lstStyle/>
          <a:p>
            <a:r>
              <a:rPr lang="en-US" b="1" dirty="0" err="1"/>
              <a:t>t</a:t>
            </a:r>
            <a:r>
              <a:rPr lang="en-US" b="1" dirty="0" err="1" smtClean="0"/>
              <a:t>heo</a:t>
            </a:r>
            <a:r>
              <a:rPr lang="en-US" dirty="0" smtClean="0"/>
              <a:t> </a:t>
            </a:r>
            <a:r>
              <a:rPr lang="en-US" i="1" dirty="0" smtClean="0"/>
              <a:t>“God” </a:t>
            </a:r>
          </a:p>
          <a:p>
            <a:pPr lvl="1"/>
            <a:endParaRPr lang="en-US" b="1" i="1" dirty="0"/>
          </a:p>
          <a:p>
            <a:pPr lvl="1"/>
            <a:endParaRPr lang="en-US" b="1" i="1" dirty="0" smtClean="0"/>
          </a:p>
          <a:p>
            <a:pPr lvl="1"/>
            <a:r>
              <a:rPr lang="en-US" dirty="0" smtClean="0"/>
              <a:t>Atheist </a:t>
            </a:r>
          </a:p>
          <a:p>
            <a:pPr lvl="2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568221" y="4359447"/>
            <a:ext cx="5644444" cy="1710715"/>
            <a:chOff x="2794000" y="4573222"/>
            <a:chExt cx="5644444" cy="17107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0" y="4879329"/>
              <a:ext cx="5644444" cy="140460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794000" y="4573222"/>
              <a:ext cx="5644444" cy="1228629"/>
              <a:chOff x="2794000" y="4573222"/>
              <a:chExt cx="5644444" cy="122862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794000" y="5200409"/>
                <a:ext cx="18203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solidFill>
                      <a:srgbClr val="FF0000"/>
                    </a:solidFill>
                  </a:rPr>
                  <a:t>theo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27222" y="5249763"/>
                <a:ext cx="1749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God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88667" y="5186298"/>
                <a:ext cx="174977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</a:rPr>
                  <a:t>Atheist,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9889" y="4573222"/>
                <a:ext cx="36265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YOUR PAPER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645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478</TotalTime>
  <Words>303</Words>
  <Application>Microsoft Macintosh PowerPoint</Application>
  <PresentationFormat>On-screen Show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VOCAB  Week 1-1</vt:lpstr>
      <vt:lpstr>UNFAIR </vt:lpstr>
      <vt:lpstr>Example…</vt:lpstr>
      <vt:lpstr>SUFFIX</vt:lpstr>
      <vt:lpstr>Flip to the back page</vt:lpstr>
      <vt:lpstr>SUFFIX: Added at the end of a word</vt:lpstr>
      <vt:lpstr>SUFFIX</vt:lpstr>
      <vt:lpstr>ROOT : word part from which other words grow</vt:lpstr>
      <vt:lpstr>ROOT</vt:lpstr>
      <vt:lpstr>PREFIX: Before</vt:lpstr>
      <vt:lpstr>NEW WORDS!</vt:lpstr>
      <vt:lpstr>Nomads</vt:lpstr>
      <vt:lpstr>Nomads</vt:lpstr>
      <vt:lpstr>Nomads</vt:lpstr>
      <vt:lpstr>Migration</vt:lpstr>
      <vt:lpstr>Migration</vt:lpstr>
      <vt:lpstr>Migration</vt:lpstr>
      <vt:lpstr>Agriculture</vt:lpstr>
      <vt:lpstr>Agriculture</vt:lpstr>
      <vt:lpstr>Agriculture</vt:lpstr>
      <vt:lpstr>Fertile</vt:lpstr>
      <vt:lpstr>Fertile</vt:lpstr>
      <vt:lpstr>Fertile</vt:lpstr>
      <vt:lpstr>Theology</vt:lpstr>
      <vt:lpstr>Theology</vt:lpstr>
      <vt:lpstr>Theology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 Week 1-1</dc:title>
  <dc:subject/>
  <dc:creator>Lindsay Lyons</dc:creator>
  <cp:keywords/>
  <dc:description/>
  <cp:lastModifiedBy>Lindsay Lyons</cp:lastModifiedBy>
  <cp:revision>15</cp:revision>
  <dcterms:created xsi:type="dcterms:W3CDTF">2012-09-09T11:56:59Z</dcterms:created>
  <dcterms:modified xsi:type="dcterms:W3CDTF">2012-09-09T19:55:24Z</dcterms:modified>
  <cp:category/>
</cp:coreProperties>
</file>